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62" r:id="rId2"/>
    <p:sldId id="263" r:id="rId3"/>
    <p:sldId id="274" r:id="rId4"/>
    <p:sldId id="275" r:id="rId5"/>
    <p:sldId id="270" r:id="rId6"/>
    <p:sldId id="265" r:id="rId7"/>
    <p:sldId id="268" r:id="rId8"/>
    <p:sldId id="264" r:id="rId9"/>
    <p:sldId id="271" r:id="rId10"/>
    <p:sldId id="269" r:id="rId11"/>
    <p:sldId id="272" r:id="rId12"/>
    <p:sldId id="273" r:id="rId13"/>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8" autoAdjust="0"/>
    <p:restoredTop sz="87331" autoAdjust="0"/>
  </p:normalViewPr>
  <p:slideViewPr>
    <p:cSldViewPr>
      <p:cViewPr varScale="1">
        <p:scale>
          <a:sx n="120" d="100"/>
          <a:sy n="120" d="100"/>
        </p:scale>
        <p:origin x="-120" y="-248"/>
      </p:cViewPr>
      <p:guideLst>
        <p:guide orient="horz" pos="3168"/>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744D7EC3-CD50-4DA5-B722-330229C0073D}" type="datetimeFigureOut">
              <a:rPr lang="de-DE" smtClean="0"/>
              <a:t>17.11.15</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A9712E5A-FBEB-4329-9E4A-5F20B492F513}" type="slidenum">
              <a:rPr lang="de-DE" smtClean="0"/>
              <a:t>‹Nr.›</a:t>
            </a:fld>
            <a:endParaRPr lang="de-DE"/>
          </a:p>
        </p:txBody>
      </p:sp>
    </p:spTree>
    <p:extLst>
      <p:ext uri="{BB962C8B-B14F-4D97-AF65-F5344CB8AC3E}">
        <p14:creationId xmlns:p14="http://schemas.microsoft.com/office/powerpoint/2010/main" val="87203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85BE0011-04E0-4F3F-BFCE-633C944A425A}" type="datetimeFigureOut">
              <a:t>17.11.15</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DD7D2AD7-BD31-48B9-8C8A-7D4EAE7F6485}" type="slidenum">
              <a:t>‹Nr.›</a:t>
            </a:fld>
            <a:endParaRPr lang="de-DE"/>
          </a:p>
        </p:txBody>
      </p:sp>
    </p:spTree>
    <p:extLst>
      <p:ext uri="{BB962C8B-B14F-4D97-AF65-F5344CB8AC3E}">
        <p14:creationId xmlns:p14="http://schemas.microsoft.com/office/powerpoint/2010/main" val="89376728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DD7D2AD7-BD31-48B9-8C8A-7D4EAE7F6485}"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DD7D2AD7-BD31-48B9-8C8A-7D4EAE7F6485}" type="slidenum">
              <a:rPr lang="de-DE" smtClean="0"/>
              <a:t>12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deckblatt">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eaLnBrk="1" latinLnBrk="0" hangingPunct="1">
              <a:buNone/>
              <a:defRPr kumimoji="0" lang="de-DE" sz="3200" b="1" baseline="0">
                <a:solidFill>
                  <a:schemeClr val="bg1"/>
                </a:solidFill>
              </a:defRPr>
            </a:lvl1pPr>
          </a:lstStyle>
          <a:p>
            <a:pPr lvl="0"/>
            <a:r>
              <a:rPr kumimoji="0" lang="de-DE"/>
              <a:t>Mastertitel durch Klicken hinzufügen</a:t>
            </a:r>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 Querformat mit Überschrifte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4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de-DE" sz="1800" kern="1200" baseline="0">
                <a:solidFill>
                  <a:schemeClr val="tx1">
                    <a:lumMod val="75000"/>
                    <a:lumOff val="25000"/>
                  </a:schemeClr>
                </a:solidFill>
                <a:latin typeface="+mn-lt"/>
                <a:ea typeface="+mn-ea"/>
                <a:cs typeface="+mn-cs"/>
              </a:defRPr>
            </a:lvl1pPr>
            <a:extLst/>
          </a:lstStyle>
          <a:p>
            <a:pPr marL="0" marR="0" lvl="0" indent="0" algn="l" defTabSz="914400" eaLnBrk="1" latinLnBrk="0" hangingPunct="1">
              <a:spcBef>
                <a:spcPct val="20000"/>
              </a:spcBef>
              <a:buFontTx/>
              <a:buNone/>
            </a:pPr>
            <a:r>
              <a:rPr kumimoji="0" lang="de-DE"/>
              <a:t>Überschrift durch Klicken hinzufügen</a:t>
            </a:r>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de-DE" sz="1800" kern="1200" baseline="0">
                <a:solidFill>
                  <a:schemeClr val="tx1">
                    <a:lumMod val="75000"/>
                    <a:lumOff val="25000"/>
                  </a:schemeClr>
                </a:solidFill>
                <a:latin typeface="+mn-lt"/>
                <a:ea typeface="+mn-ea"/>
                <a:cs typeface="+mn-cs"/>
              </a:defRPr>
            </a:lvl1pPr>
            <a:extLst/>
          </a:lstStyle>
          <a:p>
            <a:pPr marL="0" marR="0" lvl="0" indent="0" algn="l" defTabSz="914400" eaLnBrk="1" latinLnBrk="0" hangingPunct="1">
              <a:spcBef>
                <a:spcPct val="20000"/>
              </a:spcBef>
              <a:buFontTx/>
              <a:buNone/>
            </a:pPr>
            <a:r>
              <a:rPr kumimoji="0" lang="de-DE"/>
              <a:t>Überschrift durch Klicken hinzufügen</a:t>
            </a:r>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14" name="Footer Placeholder 3"/>
          <p:cNvSpPr>
            <a:spLocks noGrp="1"/>
          </p:cNvSpPr>
          <p:nvPr>
            <p:ph type="ftr" sz="quarter" idx="11"/>
          </p:nvPr>
        </p:nvSpPr>
        <p:spPr>
          <a:xfrm>
            <a:off x="3124200" y="6553200"/>
            <a:ext cx="2895600" cy="304800"/>
          </a:xfrm>
        </p:spPr>
        <p:txBody>
          <a:bodyPr/>
          <a:lstStyle>
            <a:lvl1pPr eaLnBrk="1" latinLnBrk="0" hangingPunct="1">
              <a:defRPr kumimoji="0" lang="de-DE">
                <a:solidFill>
                  <a:schemeClr val="bg1"/>
                </a:solidFill>
              </a:defRPr>
            </a:lvl1pPr>
          </a:lstStyle>
          <a:p>
            <a:endParaRPr kumimoji="0" lang="de-DE"/>
          </a:p>
        </p:txBody>
      </p:sp>
      <p:sp>
        <p:nvSpPr>
          <p:cNvPr id="15"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Momentaufnahm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eaLnBrk="1" latinLnBrk="0" hangingPunct="1">
              <a:buNone/>
              <a:defRPr kumimoji="0" lang="de-DE" sz="1600">
                <a:solidFill>
                  <a:schemeClr val="bg1"/>
                </a:solidFill>
              </a:defRPr>
            </a:lvl1pPr>
          </a:lstStyle>
          <a:p>
            <a:pPr eaLnBrk="1" latinLnBrk="0" hangingPunct="1"/>
            <a:r>
              <a:rPr lang="de-CH" smtClean="0"/>
              <a:t>Bild auf Platzhalter ziehen oder durch Klicken auf Symbol hinzufügen</a:t>
            </a:r>
            <a:endParaRPr/>
          </a:p>
        </p:txBody>
      </p:sp>
      <p:sp>
        <p:nvSpPr>
          <p:cNvPr id="3" name="Date Placeholder 2"/>
          <p:cNvSpPr>
            <a:spLocks noGrp="1"/>
          </p:cNvSpPr>
          <p:nvPr>
            <p:ph type="dt" sz="half" idx="10"/>
          </p:nvPr>
        </p:nvSpPr>
        <p:spPr/>
        <p:txBody>
          <a:bodyPr/>
          <a:lstStyle/>
          <a:p>
            <a:fld id="{EFEED2B4-868F-4681-9E70-FF7ECCDC67D4}" type="datetimeFigureOut">
              <a:t>17.11.15</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80F88FF4-1BD9-4AA8-B980-C7776087ABAF}" type="slidenum">
              <a:t>‹Nr.›</a:t>
            </a:fld>
            <a:endParaRPr kumimoji="0" lang="de-DE"/>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eaLnBrk="1" latinLnBrk="0" hangingPunct="1">
              <a:buNone/>
              <a:defRPr kumimoji="0" lang="de-DE" sz="2400" b="1" baseline="0">
                <a:solidFill>
                  <a:schemeClr val="tx1">
                    <a:lumMod val="75000"/>
                    <a:lumOff val="25000"/>
                  </a:schemeClr>
                </a:solidFill>
              </a:defRPr>
            </a:lvl1pPr>
          </a:lstStyle>
          <a:p>
            <a:pPr lvl="0"/>
            <a:r>
              <a:rPr kumimoji="0" lang="de-DE"/>
              <a:t>Titel durch Klicken hinzufügen</a:t>
            </a:r>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eaLnBrk="1" latinLnBrk="0" hangingPunct="1">
              <a:buNone/>
              <a:defRPr kumimoji="0" lang="de-DE" sz="2200">
                <a:solidFill>
                  <a:schemeClr val="bg1"/>
                </a:solidFill>
              </a:defRPr>
            </a:lvl1pPr>
          </a:lstStyle>
          <a:p>
            <a:pPr eaLnBrk="1" latinLnBrk="0" hangingPunct="1"/>
            <a:r>
              <a:rPr lang="de-CH" smtClean="0"/>
              <a:t>Bild auf Platzhalter ziehen oder durch Klicken auf Symbol hinzufügen</a:t>
            </a:r>
            <a:endParaRPr/>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eaLnBrk="1" latinLnBrk="0" hangingPunct="1">
              <a:buNone/>
              <a:defRPr kumimoji="0" lang="de-DE" sz="1600" baseline="0">
                <a:solidFill>
                  <a:schemeClr val="tx1">
                    <a:lumMod val="65000"/>
                    <a:lumOff val="35000"/>
                  </a:schemeClr>
                </a:solidFill>
              </a:defRPr>
            </a:lvl1pPr>
          </a:lstStyle>
          <a:p>
            <a:pPr lvl="0"/>
            <a:r>
              <a:rPr kumimoji="0" lang="de-DE"/>
              <a:t>Kurze Überschrift durch Klicken hinzufügen</a:t>
            </a:r>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eaLnBrk="1" latinLnBrk="0" hangingPunct="1">
              <a:buNone/>
              <a:defRPr kumimoji="0" lang="de-DE" sz="1600">
                <a:solidFill>
                  <a:schemeClr val="bg1"/>
                </a:solidFill>
              </a:defRPr>
            </a:lvl1pPr>
          </a:lstStyle>
          <a:p>
            <a:pPr eaLnBrk="1" latinLnBrk="0" hangingPunct="1"/>
            <a:r>
              <a:rPr lang="de-CH" smtClean="0"/>
              <a:t>Bild auf Platzhalter ziehen oder durch Klicken auf Symbol hinzufügen</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Dia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eaLnBrk="1" latinLnBrk="0" hangingPunct="1">
              <a:buNone/>
              <a:defRPr kumimoji="0" lang="de-DE" sz="1400" baseline="0">
                <a:solidFill>
                  <a:schemeClr val="bg1"/>
                </a:solidFill>
              </a:defRPr>
            </a:lvl1pPr>
          </a:lstStyle>
          <a:p>
            <a:pPr eaLnBrk="1" latinLnBrk="0" hangingPunct="1"/>
            <a:r>
              <a:rPr lang="de-CH" smtClean="0"/>
              <a:t>Bild auf Platzhalter ziehen oder durch Klicken auf Symbol hinzufügen</a:t>
            </a:r>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eaLnBrk="1" latinLnBrk="0" hangingPunct="1">
              <a:buNone/>
              <a:defRPr kumimoji="0" lang="de-DE" sz="1100" baseline="0">
                <a:solidFill>
                  <a:schemeClr val="bg1"/>
                </a:solidFill>
              </a:defRPr>
            </a:lvl1pPr>
          </a:lstStyle>
          <a:p>
            <a:pPr eaLnBrk="1" latinLnBrk="0" hangingPunct="1"/>
            <a:r>
              <a:rPr lang="de-CH" smtClean="0"/>
              <a:t>Bild auf Platzhalter ziehen oder durch Klicken auf Symbol hinzufügen</a:t>
            </a:r>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eaLnBrk="1" latinLnBrk="0" hangingPunct="1">
              <a:buNone/>
              <a:defRPr kumimoji="0" lang="de-DE" sz="1100" baseline="0">
                <a:solidFill>
                  <a:schemeClr val="bg1"/>
                </a:solidFill>
              </a:defRPr>
            </a:lvl1pPr>
          </a:lstStyle>
          <a:p>
            <a:pPr eaLnBrk="1" latinLnBrk="0" hangingPunct="1"/>
            <a:r>
              <a:rPr lang="de-CH" smtClean="0"/>
              <a:t>Bild auf Platzhalter ziehen oder durch Klicken auf Symbol hinzufügen</a:t>
            </a:r>
            <a:endParaRPr/>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24" name="Footer Placeholder 4"/>
          <p:cNvSpPr>
            <a:spLocks noGrp="1"/>
          </p:cNvSpPr>
          <p:nvPr>
            <p:ph type="ftr" sz="quarter" idx="11"/>
          </p:nvPr>
        </p:nvSpPr>
        <p:spPr>
          <a:xfrm>
            <a:off x="2971800" y="6553200"/>
            <a:ext cx="2895600" cy="304800"/>
          </a:xfrm>
        </p:spPr>
        <p:txBody>
          <a:bodyPr/>
          <a:lstStyle/>
          <a:p>
            <a:endParaRPr kumimoji="0" lang="de-DE"/>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Hochformat mit Überschriften">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eaLnBrk="1" latinLnBrk="0" hangingPunct="1">
              <a:spcBef>
                <a:spcPct val="20000"/>
              </a:spcBef>
              <a:buFontTx/>
              <a:buNone/>
              <a:defRPr kumimoji="0" lang="de-DE" sz="180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eaLnBrk="1" latinLnBrk="0" hangingPunct="1">
              <a:spcBef>
                <a:spcPct val="20000"/>
              </a:spcBef>
              <a:buFontTx/>
              <a:buNone/>
              <a:defRPr kumimoji="0" lang="de-DE" sz="180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eaLnBrk="1" latinLnBrk="0" hangingPunct="1">
              <a:spcBef>
                <a:spcPct val="20000"/>
              </a:spcBef>
              <a:buFontTx/>
              <a:buNone/>
              <a:defRPr kumimoji="0" lang="de-DE" sz="180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16" name="Footer Placeholder 3"/>
          <p:cNvSpPr>
            <a:spLocks noGrp="1"/>
          </p:cNvSpPr>
          <p:nvPr>
            <p:ph type="ftr" sz="quarter" idx="11"/>
          </p:nvPr>
        </p:nvSpPr>
        <p:spPr>
          <a:xfrm>
            <a:off x="3124200" y="6553200"/>
            <a:ext cx="2895600" cy="304800"/>
          </a:xfrm>
        </p:spPr>
        <p:txBody>
          <a:bodyPr/>
          <a:lstStyle>
            <a:lvl1pPr eaLnBrk="1" latinLnBrk="0" hangingPunct="1">
              <a:defRPr kumimoji="0" lang="de-DE">
                <a:solidFill>
                  <a:schemeClr val="bg1"/>
                </a:solidFill>
              </a:defRPr>
            </a:lvl1pPr>
          </a:lstStyle>
          <a:p>
            <a:endParaRPr kumimoji="0" lang="de-DE"/>
          </a:p>
        </p:txBody>
      </p:sp>
      <p:sp>
        <p:nvSpPr>
          <p:cNvPr id="17"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Querformat mit Überschrif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t>17.11.15</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80F88FF4-1BD9-4AA8-B980-C7776087ABAF}" type="slidenum">
              <a:t>‹Nr.›</a:t>
            </a:fld>
            <a:endParaRPr kumimoji="0" lang="de-DE"/>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de-CH" smtClean="0"/>
              <a:t>Bild auf Platzhalter ziehen oder durch Klicken auf Symbol hinzufügen</a:t>
            </a:r>
            <a:endParaRPr/>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eaLnBrk="1" latinLnBrk="0" hangingPunct="1">
              <a:spcBef>
                <a:spcPct val="20000"/>
              </a:spcBef>
              <a:buFontTx/>
              <a:buNone/>
              <a:defRPr kumimoji="0" lang="de-DE" sz="1800" b="1" i="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gemischt">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t>17.11.15</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t>‹Nr.›</a:t>
            </a:fld>
            <a:endParaRPr kumimoji="0" lang="de-DE"/>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eaLnBrk="1" latinLnBrk="0" hangingPunct="1">
              <a:buNone/>
              <a:defRPr kumimoji="0" lang="de-DE" sz="2400">
                <a:solidFill>
                  <a:schemeClr val="tx1">
                    <a:lumMod val="65000"/>
                    <a:lumOff val="35000"/>
                  </a:schemeClr>
                </a:solidFill>
              </a:defRPr>
            </a:lvl1pPr>
          </a:lstStyle>
          <a:p>
            <a:pPr eaLnBrk="1" latinLnBrk="0" hangingPunct="1"/>
            <a:r>
              <a:rPr lang="de-CH" smtClean="0"/>
              <a:t>Bild auf Platzhalter ziehen oder durch Klicken auf Symbol hinzufügen</a:t>
            </a:r>
            <a:endParaRPr/>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de-DE" sz="1600" b="0" kern="1200">
                <a:solidFill>
                  <a:schemeClr val="tx1">
                    <a:lumMod val="65000"/>
                    <a:lumOff val="35000"/>
                  </a:schemeClr>
                </a:solidFill>
                <a:latin typeface="+mn-lt"/>
                <a:ea typeface="+mn-ea"/>
                <a:cs typeface="+mn-cs"/>
              </a:defRPr>
            </a:lvl1pPr>
          </a:lstStyle>
          <a:p>
            <a:pPr eaLnBrk="1" latinLnBrk="0" hangingPunct="1"/>
            <a:r>
              <a:rPr lang="de-CH" smtClean="0"/>
              <a:t>Bild auf Platzhalter ziehen oder durch Klicken auf Symbol hinzufügen</a:t>
            </a:r>
            <a:endParaRPr/>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de-DE" sz="1600" b="0" kern="1200">
                <a:solidFill>
                  <a:schemeClr val="tx1">
                    <a:lumMod val="65000"/>
                    <a:lumOff val="35000"/>
                  </a:schemeClr>
                </a:solidFill>
                <a:latin typeface="+mn-lt"/>
                <a:ea typeface="+mn-ea"/>
                <a:cs typeface="+mn-cs"/>
              </a:defRPr>
            </a:lvl1pPr>
          </a:lstStyle>
          <a:p>
            <a:pPr eaLnBrk="1" latinLnBrk="0" hangingPunct="1"/>
            <a:r>
              <a:rPr lang="de-CH" smtClean="0"/>
              <a:t>Bild auf Platzhalter ziehen oder durch Klicken auf Symbol hinzufügen</a:t>
            </a:r>
            <a:endParaRPr/>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eaLnBrk="1" latinLnBrk="0" hangingPunct="1">
              <a:buNone/>
              <a:defRPr kumimoji="0" lang="de-DE" sz="1800" b="1" baseline="0">
                <a:solidFill>
                  <a:srgbClr val="FC7500"/>
                </a:solidFill>
              </a:defRPr>
            </a:lvl1pPr>
          </a:lstStyle>
          <a:p>
            <a:pPr lvl="0"/>
            <a:r>
              <a:rPr kumimoji="0" lang="de-DE" sz="1200"/>
              <a:t>TITEL DURCH KLICKEN HINZUFÜGEN</a:t>
            </a:r>
            <a:endParaRPr kumimoji="0" lang="de-DE"/>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eaLnBrk="1" latinLnBrk="0" hangingPunct="1">
              <a:buNone/>
              <a:defRPr kumimoji="0" lang="de-DE" sz="1800">
                <a:solidFill>
                  <a:schemeClr val="tx1">
                    <a:lumMod val="75000"/>
                    <a:lumOff val="25000"/>
                  </a:schemeClr>
                </a:solidFill>
              </a:defRPr>
            </a:lvl1pPr>
          </a:lstStyle>
          <a:p>
            <a:pPr lvl="0"/>
            <a:r>
              <a:rPr kumimoji="0" lang="de-DE"/>
              <a:t>Niedrigere Textebene durch Klicken hinzufügen</a:t>
            </a:r>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Hochformat mit farbigen Überschriften">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t>17.11.15</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80F88FF4-1BD9-4AA8-B980-C7776087ABAF}" type="slidenum">
              <a:t>‹Nr.›</a:t>
            </a:fld>
            <a:endParaRPr kumimoji="0" lang="de-DE"/>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eaLnBrk="1" latinLnBrk="0" hangingPunct="1">
              <a:spcBef>
                <a:spcPct val="20000"/>
              </a:spcBef>
              <a:buFontTx/>
              <a:buNone/>
              <a:defRPr kumimoji="0" lang="de-DE" sz="1600" baseline="0">
                <a:solidFill>
                  <a:schemeClr val="bg1"/>
                </a:solidFill>
                <a:latin typeface="+mn-lt"/>
                <a:ea typeface="+mn-ea"/>
                <a:cs typeface="+mn-cs"/>
              </a:defRPr>
            </a:lvl1pPr>
            <a:extLst/>
          </a:lstStyle>
          <a:p>
            <a:pPr lvl="0"/>
            <a:r>
              <a:rPr kumimoji="0" lang="de-DE"/>
              <a:t>Überschrift durch Klicken hinzufügen</a:t>
            </a:r>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eaLnBrk="1" latinLnBrk="0" hangingPunct="1">
              <a:buFontTx/>
              <a:buNone/>
              <a:defRPr kumimoji="0" lang="de-DE" sz="1600" baseline="0">
                <a:solidFill>
                  <a:schemeClr val="bg1"/>
                </a:solidFill>
              </a:defRPr>
            </a:lvl1pPr>
            <a:extLst/>
          </a:lstStyle>
          <a:p>
            <a:pPr lvl="0"/>
            <a:r>
              <a:rPr kumimoji="0" lang="de-DE"/>
              <a:t>Überschrift durch Klicken hinzufügen</a:t>
            </a:r>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eaLnBrk="1" latinLnBrk="0" hangingPunct="1">
              <a:buFontTx/>
              <a:buNone/>
              <a:defRPr kumimoji="0" lang="de-DE" sz="1600" baseline="0">
                <a:solidFill>
                  <a:schemeClr val="bg1"/>
                </a:solidFill>
              </a:defRPr>
            </a:lvl1pPr>
            <a:extLst/>
          </a:lstStyle>
          <a:p>
            <a:pPr lvl="0"/>
            <a:r>
              <a:rPr kumimoji="0" lang="de-DE"/>
              <a:t>Überschrift durch Klicken hinzufügen</a:t>
            </a:r>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eaLnBrk="1" latinLnBrk="0" hangingPunct="1">
              <a:buFontTx/>
              <a:buNone/>
              <a:defRPr kumimoji="0" lang="de-DE" sz="1600" baseline="0">
                <a:solidFill>
                  <a:schemeClr val="bg1"/>
                </a:solidFill>
              </a:defRPr>
            </a:lvl1pPr>
            <a:extLst/>
          </a:lstStyle>
          <a:p>
            <a:pPr lvl="0"/>
            <a:r>
              <a:rPr kumimoji="0" lang="de-DE"/>
              <a:t>Überschrift durch Klicken hinzufügen</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Hochformat mit Überschrifte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t>17.11.15</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80F88FF4-1BD9-4AA8-B980-C7776087ABAF}" type="slidenum">
              <a:t>‹Nr.›</a:t>
            </a:fld>
            <a:endParaRPr kumimoji="0" lang="de-DE"/>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eaLnBrk="1" latinLnBrk="0" hangingPunct="1">
              <a:spcBef>
                <a:spcPct val="20000"/>
              </a:spcBef>
              <a:buFontTx/>
              <a:buNone/>
              <a:defRPr kumimoji="0" lang="de-DE" sz="1600" baseline="0">
                <a:solidFill>
                  <a:schemeClr val="tx1">
                    <a:lumMod val="50000"/>
                    <a:lumOff val="50000"/>
                  </a:schemeClr>
                </a:solidFill>
                <a:latin typeface="+mn-lt"/>
                <a:ea typeface="+mn-ea"/>
                <a:cs typeface="+mn-cs"/>
              </a:defRPr>
            </a:lvl1pPr>
            <a:extLst/>
          </a:lstStyle>
          <a:p>
            <a:pPr lvl="0"/>
            <a:r>
              <a:rPr kumimoji="0" lang="de-DE"/>
              <a:t>Überschrift durch Klicken hinzufügen</a:t>
            </a:r>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eaLnBrk="1" latinLnBrk="0" hangingPunct="1">
              <a:buFontTx/>
              <a:buNone/>
              <a:defRPr kumimoji="0" lang="de-DE" sz="1600" baseline="0">
                <a:solidFill>
                  <a:schemeClr val="tx1">
                    <a:lumMod val="50000"/>
                    <a:lumOff val="50000"/>
                  </a:schemeClr>
                </a:solidFill>
              </a:defRPr>
            </a:lvl1pPr>
            <a:extLst/>
          </a:lstStyle>
          <a:p>
            <a:pPr lvl="0"/>
            <a:r>
              <a:rPr kumimoji="0" lang="de-DE"/>
              <a:t>Überschrift durch Klicken hinzufügen</a:t>
            </a:r>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eaLnBrk="1" latinLnBrk="0" hangingPunct="1">
              <a:buFontTx/>
              <a:buNone/>
              <a:defRPr kumimoji="0" lang="de-DE" sz="1600" baseline="0">
                <a:solidFill>
                  <a:schemeClr val="tx1">
                    <a:lumMod val="50000"/>
                    <a:lumOff val="50000"/>
                  </a:schemeClr>
                </a:solidFill>
              </a:defRPr>
            </a:lvl1pPr>
            <a:extLst/>
          </a:lstStyle>
          <a:p>
            <a:pPr lvl="0"/>
            <a:r>
              <a:rPr kumimoji="0" lang="de-DE"/>
              <a:t>Überschrift durch Klicken hinzufügen</a:t>
            </a:r>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eaLnBrk="1" latinLnBrk="0" hangingPunct="1">
              <a:buFontTx/>
              <a:buNone/>
              <a:defRPr kumimoji="0" lang="de-DE" sz="1600" baseline="0">
                <a:solidFill>
                  <a:schemeClr val="tx1">
                    <a:lumMod val="50000"/>
                    <a:lumOff val="50000"/>
                  </a:schemeClr>
                </a:solidFill>
              </a:defRPr>
            </a:lvl1pPr>
            <a:extLst/>
          </a:lstStyle>
          <a:p>
            <a:pPr lvl="0"/>
            <a:r>
              <a:rPr kumimoji="0" lang="de-DE"/>
              <a:t>Überschrift durch Klicken hinzufügen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Hochformat mit Titel und großen Überschrifte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eaLnBrk="1" latinLnBrk="0" hangingPunct="1">
              <a:buFontTx/>
              <a:buNone/>
              <a:defRPr kumimoji="0" lang="de-DE" sz="2600" b="1" baseline="0">
                <a:solidFill>
                  <a:srgbClr val="FC7500"/>
                </a:solidFill>
              </a:defRPr>
            </a:lvl1pPr>
            <a:extLst/>
          </a:lstStyle>
          <a:p>
            <a:pPr lvl="0"/>
            <a:r>
              <a:rPr kumimoji="0" lang="de-DE"/>
              <a:t>Titelformat durch Klicken hinzufügen</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eaLnBrk="1" latinLnBrk="0" hangingPunct="1">
              <a:buNone/>
              <a:defRPr kumimoji="0" lang="de-DE" sz="2000">
                <a:solidFill>
                  <a:schemeClr val="tx1">
                    <a:lumMod val="75000"/>
                    <a:lumOff val="25000"/>
                  </a:schemeClr>
                </a:solidFill>
              </a:defRPr>
            </a:lvl1pPr>
          </a:lstStyle>
          <a:p>
            <a:pPr lvl="0"/>
            <a:r>
              <a:rPr kumimoji="0" lang="de-DE"/>
              <a:t>Überschriftentext durch Klicken hinzufügen</a:t>
            </a:r>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16" name="Footer Placeholder 3"/>
          <p:cNvSpPr>
            <a:spLocks noGrp="1"/>
          </p:cNvSpPr>
          <p:nvPr>
            <p:ph type="ftr" sz="quarter" idx="11"/>
          </p:nvPr>
        </p:nvSpPr>
        <p:spPr>
          <a:xfrm>
            <a:off x="3124200" y="6553200"/>
            <a:ext cx="2895600" cy="304800"/>
          </a:xfrm>
        </p:spPr>
        <p:txBody>
          <a:bodyPr/>
          <a:lstStyle>
            <a:lvl1pPr eaLnBrk="1" latinLnBrk="0" hangingPunct="1">
              <a:defRPr kumimoji="0" lang="de-DE">
                <a:solidFill>
                  <a:schemeClr val="bg1"/>
                </a:solidFill>
              </a:defRPr>
            </a:lvl1pPr>
          </a:lstStyle>
          <a:p>
            <a:endParaRPr kumimoji="0" lang="de-DE"/>
          </a:p>
        </p:txBody>
      </p:sp>
      <p:sp>
        <p:nvSpPr>
          <p:cNvPr id="17"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 gemisc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3" name="Footer Placeholder 4"/>
          <p:cNvSpPr>
            <a:spLocks noGrp="1"/>
          </p:cNvSpPr>
          <p:nvPr>
            <p:ph type="ftr" sz="quarter" idx="11"/>
          </p:nvPr>
        </p:nvSpPr>
        <p:spPr>
          <a:xfrm>
            <a:off x="2971800" y="6553200"/>
            <a:ext cx="2895600" cy="304800"/>
          </a:xfrm>
        </p:spPr>
        <p:txBody>
          <a:bodyPr/>
          <a:lstStyle/>
          <a:p>
            <a:endParaRPr kumimoji="0" lang="de-DE"/>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abschnit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de-DE" sz="4000" b="1" cap="all">
                <a:solidFill>
                  <a:schemeClr val="tx1">
                    <a:lumMod val="85000"/>
                    <a:lumOff val="15000"/>
                  </a:schemeClr>
                </a:solidFill>
              </a:defRPr>
            </a:lvl1pPr>
          </a:lstStyle>
          <a:p>
            <a:pPr eaLnBrk="1" latinLnBrk="0" hangingPunct="1"/>
            <a:r>
              <a:rPr lang="de-CH" smtClean="0"/>
              <a:t>Mastertitelformat bearbeiten</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de-DE" sz="2000">
                <a:solidFill>
                  <a:schemeClr val="tx1">
                    <a:tint val="75000"/>
                  </a:schemeClr>
                </a:solidFill>
              </a:defRPr>
            </a:lvl1pPr>
            <a:lvl2pPr marL="457200" indent="0" eaLnBrk="1" latinLnBrk="0" hangingPunct="1">
              <a:buNone/>
              <a:defRPr kumimoji="0" lang="de-DE" sz="1800">
                <a:solidFill>
                  <a:schemeClr val="tx1">
                    <a:tint val="75000"/>
                  </a:schemeClr>
                </a:solidFill>
              </a:defRPr>
            </a:lvl2pPr>
            <a:lvl3pPr marL="914400" indent="0" eaLnBrk="1" latinLnBrk="0" hangingPunct="1">
              <a:buNone/>
              <a:defRPr kumimoji="0" lang="de-DE" sz="1600">
                <a:solidFill>
                  <a:schemeClr val="tx1">
                    <a:tint val="75000"/>
                  </a:schemeClr>
                </a:solidFill>
              </a:defRPr>
            </a:lvl3pPr>
            <a:lvl4pPr marL="1371600" indent="0" eaLnBrk="1" latinLnBrk="0" hangingPunct="1">
              <a:buNone/>
              <a:defRPr kumimoji="0" lang="de-DE" sz="1400">
                <a:solidFill>
                  <a:schemeClr val="tx1">
                    <a:tint val="75000"/>
                  </a:schemeClr>
                </a:solidFill>
              </a:defRPr>
            </a:lvl4pPr>
            <a:lvl5pPr marL="1828800" indent="0" eaLnBrk="1" latinLnBrk="0" hangingPunct="1">
              <a:buNone/>
              <a:defRPr kumimoji="0" lang="de-DE" sz="1400">
                <a:solidFill>
                  <a:schemeClr val="tx1">
                    <a:tint val="75000"/>
                  </a:schemeClr>
                </a:solidFill>
              </a:defRPr>
            </a:lvl5pPr>
            <a:lvl6pPr marL="2286000" indent="0" eaLnBrk="1" latinLnBrk="0" hangingPunct="1">
              <a:buNone/>
              <a:defRPr kumimoji="0" lang="de-DE" sz="1400">
                <a:solidFill>
                  <a:schemeClr val="tx1">
                    <a:tint val="75000"/>
                  </a:schemeClr>
                </a:solidFill>
              </a:defRPr>
            </a:lvl6pPr>
            <a:lvl7pPr marL="2743200" indent="0" eaLnBrk="1" latinLnBrk="0" hangingPunct="1">
              <a:buNone/>
              <a:defRPr kumimoji="0" lang="de-DE" sz="1400">
                <a:solidFill>
                  <a:schemeClr val="tx1">
                    <a:tint val="75000"/>
                  </a:schemeClr>
                </a:solidFill>
              </a:defRPr>
            </a:lvl7pPr>
            <a:lvl8pPr marL="3200400" indent="0" eaLnBrk="1" latinLnBrk="0" hangingPunct="1">
              <a:buNone/>
              <a:defRPr kumimoji="0" lang="de-DE" sz="1400">
                <a:solidFill>
                  <a:schemeClr val="tx1">
                    <a:tint val="75000"/>
                  </a:schemeClr>
                </a:solidFill>
              </a:defRPr>
            </a:lvl8pPr>
            <a:lvl9pPr marL="3657600" indent="0" eaLnBrk="1" latinLnBrk="0" hangingPunct="1">
              <a:buNone/>
              <a:defRPr kumimoji="0" lang="de-DE" sz="1400">
                <a:solidFill>
                  <a:schemeClr val="tx1">
                    <a:tint val="75000"/>
                  </a:schemeClr>
                </a:solidFill>
              </a:defRPr>
            </a:lvl9pPr>
          </a:lstStyle>
          <a:p>
            <a:pPr lvl="0" eaLnBrk="1" latinLnBrk="0" hangingPunct="1"/>
            <a:r>
              <a:rPr lang="de-CH" smtClean="0"/>
              <a:t>Mastertextformat bearbeiten</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0" name="Footer Placeholder 4"/>
          <p:cNvSpPr>
            <a:spLocks noGrp="1"/>
          </p:cNvSpPr>
          <p:nvPr>
            <p:ph type="ftr" sz="quarter" idx="11"/>
          </p:nvPr>
        </p:nvSpPr>
        <p:spPr>
          <a:xfrm>
            <a:off x="2971800" y="6553200"/>
            <a:ext cx="2895600" cy="304800"/>
          </a:xfrm>
        </p:spPr>
        <p:txBody>
          <a:bodyPr/>
          <a:lstStyle/>
          <a:p>
            <a:endParaRPr kumimoji="0" lang="de-DE"/>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3 Querformat mit 2 Hochforma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4" name="Footer Placeholder 4"/>
          <p:cNvSpPr>
            <a:spLocks noGrp="1"/>
          </p:cNvSpPr>
          <p:nvPr>
            <p:ph type="ftr" sz="quarter" idx="11"/>
          </p:nvPr>
        </p:nvSpPr>
        <p:spPr>
          <a:xfrm>
            <a:off x="2971800" y="6553200"/>
            <a:ext cx="2895600" cy="304800"/>
          </a:xfrm>
        </p:spPr>
        <p:txBody>
          <a:bodyPr/>
          <a:lstStyle/>
          <a:p>
            <a:endParaRPr kumimoji="0" lang="de-DE"/>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2 Querformat mit 3 Hochforma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t>17.11.15</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80F88FF4-1BD9-4AA8-B980-C7776087ABAF}" type="slidenum">
              <a:t>‹Nr.›</a:t>
            </a:fld>
            <a:endParaRPr kumimoji="0" lang="de-DE"/>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toraster mit Überschriften">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a:t>CLICK TO ADD TITLE</a:t>
            </a:r>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sz="1100"/>
              <a:t>TITEL DURCH KLICKEN HINZUFÜGEN</a:t>
            </a:r>
            <a:endParaRPr kumimoji="0" lang="de-DE"/>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sz="1100"/>
              <a:t>TITEL DURCH KLICKEN HINZUFÜGEN</a:t>
            </a:r>
            <a:endParaRPr kumimoji="0" lang="de-DE"/>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sz="1100"/>
              <a:t>TITEL DURCH KLICKEN HINZUFÜGEN</a:t>
            </a:r>
            <a:endParaRPr kumimoji="0" lang="de-DE"/>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links durch Klicken hinzufügen</a:t>
            </a:r>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sz="1100"/>
              <a:t>TITEL DURCH KLICKEN HINZUFÜGEN</a:t>
            </a:r>
            <a:endParaRPr kumimoji="0" lang="de-DE"/>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links durch Klicken hinzufügen</a:t>
            </a:r>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eaLnBrk="1" latinLnBrk="0" hangingPunct="1">
              <a:buNone/>
              <a:defRPr kumimoji="0" lang="de-DE" sz="1600" b="1" baseline="0">
                <a:solidFill>
                  <a:srgbClr val="FC7500"/>
                </a:solidFill>
              </a:defRPr>
            </a:lvl1pPr>
          </a:lstStyle>
          <a:p>
            <a:pPr lvl="0"/>
            <a:r>
              <a:rPr kumimoji="0" lang="de-DE" sz="1100"/>
              <a:t>TITEL DURCH KLICKEN HINZUFÜGEN</a:t>
            </a:r>
            <a:endParaRPr kumimoji="0" lang="de-DE"/>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30" name="Footer Placeholder 7"/>
          <p:cNvSpPr>
            <a:spLocks noGrp="1"/>
          </p:cNvSpPr>
          <p:nvPr>
            <p:ph type="ftr" sz="quarter" idx="11"/>
          </p:nvPr>
        </p:nvSpPr>
        <p:spPr>
          <a:xfrm>
            <a:off x="3124200" y="6553200"/>
            <a:ext cx="2895600" cy="304800"/>
          </a:xfrm>
        </p:spPr>
        <p:txBody>
          <a:bodyPr/>
          <a:lstStyle/>
          <a:p>
            <a:endParaRPr kumimoji="0" lang="de-DE"/>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t>‹Nr.›</a:t>
            </a:fld>
            <a:endParaRPr kumimoji="0" lang="de-DE"/>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toraster mit farbigen Überschriften">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eaLnBrk="1" latinLnBrk="0" hangingPunct="1">
              <a:buNone/>
              <a:defRPr kumimoji="0" lang="de-DE" sz="1600" b="1" baseline="0">
                <a:solidFill>
                  <a:schemeClr val="bg1"/>
                </a:solidFill>
              </a:defRPr>
            </a:lvl1pPr>
          </a:lstStyle>
          <a:p>
            <a:pPr lvl="0"/>
            <a:r>
              <a:rPr kumimoji="0" lang="de-DE" sz="1100"/>
              <a:t>TITEL DURCH KLICKEN HINZUFÜGEN</a:t>
            </a:r>
            <a:endParaRPr kumimoji="0" lang="de-DE"/>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eaLnBrk="1" latinLnBrk="0" hangingPunct="1">
              <a:buNone/>
              <a:defRPr kumimoji="0" lang="de-DE" sz="1800" baseline="0">
                <a:solidFill>
                  <a:schemeClr val="bg1"/>
                </a:solidFill>
              </a:defRPr>
            </a:lvl1pPr>
          </a:lstStyle>
          <a:p>
            <a:pPr lvl="0"/>
            <a:r>
              <a:rPr kumimoji="0" lang="de-DE"/>
              <a:t>Text für das Bild rechts durch Klicken hinzufügen</a:t>
            </a:r>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eaLnBrk="1" latinLnBrk="0" hangingPunct="1">
              <a:buNone/>
              <a:defRPr kumimoji="0" lang="de-DE" sz="1600" b="1" baseline="0">
                <a:solidFill>
                  <a:schemeClr val="accent1">
                    <a:lumMod val="75000"/>
                  </a:schemeClr>
                </a:solidFill>
              </a:defRPr>
            </a:lvl1pPr>
          </a:lstStyle>
          <a:p>
            <a:pPr lvl="0"/>
            <a:r>
              <a:rPr kumimoji="0" lang="de-DE" sz="1100"/>
              <a:t>TITEL DURCH KLICKEN HINZUFÜGEN</a:t>
            </a:r>
            <a:endParaRPr kumimoji="0" lang="de-DE"/>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eaLnBrk="1" latinLnBrk="0" hangingPunct="1">
              <a:buNone/>
              <a:defRPr kumimoji="0" lang="de-DE" sz="1600" b="1" baseline="0">
                <a:solidFill>
                  <a:schemeClr val="bg1"/>
                </a:solidFill>
              </a:defRPr>
            </a:lvl1pPr>
          </a:lstStyle>
          <a:p>
            <a:pPr lvl="0"/>
            <a:r>
              <a:rPr kumimoji="0" lang="de-DE" sz="1100"/>
              <a:t>TITEL DURCH KLICKEN HINZUFÜGEN</a:t>
            </a:r>
            <a:endParaRPr kumimoji="0" lang="de-DE"/>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eaLnBrk="1" latinLnBrk="0" hangingPunct="1">
              <a:buNone/>
              <a:defRPr kumimoji="0" lang="de-DE" sz="1800" baseline="0">
                <a:solidFill>
                  <a:schemeClr val="bg1"/>
                </a:solidFill>
              </a:defRPr>
            </a:lvl1pPr>
          </a:lstStyle>
          <a:p>
            <a:pPr lvl="0"/>
            <a:r>
              <a:rPr kumimoji="0" lang="de-DE"/>
              <a:t>Text für das Bild rechts durch Klicken hinzufügen</a:t>
            </a:r>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eaLnBrk="1" latinLnBrk="0" hangingPunct="1">
              <a:buNone/>
              <a:defRPr kumimoji="0" lang="de-DE" sz="1600" b="1" baseline="0">
                <a:solidFill>
                  <a:schemeClr val="bg1"/>
                </a:solidFill>
              </a:defRPr>
            </a:lvl1pPr>
          </a:lstStyle>
          <a:p>
            <a:pPr lvl="0"/>
            <a:r>
              <a:rPr kumimoji="0" lang="de-DE" sz="1100"/>
              <a:t>TITEL DURCH KLICKEN HINZUFÜGEN</a:t>
            </a:r>
            <a:endParaRPr kumimoji="0" lang="de-DE"/>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eaLnBrk="1" latinLnBrk="0" hangingPunct="1">
              <a:buNone/>
              <a:defRPr kumimoji="0" lang="de-DE" sz="1800" baseline="0">
                <a:solidFill>
                  <a:schemeClr val="bg1"/>
                </a:solidFill>
              </a:defRPr>
            </a:lvl1pPr>
          </a:lstStyle>
          <a:p>
            <a:pPr lvl="0"/>
            <a:r>
              <a:rPr kumimoji="0" lang="de-DE"/>
              <a:t>Text für das Bild links durch Klicken hinzufügen</a:t>
            </a:r>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eaLnBrk="1" latinLnBrk="0" hangingPunct="1">
              <a:buNone/>
              <a:defRPr kumimoji="0" lang="de-DE" sz="1600" b="1" baseline="0">
                <a:solidFill>
                  <a:schemeClr val="bg1"/>
                </a:solidFill>
              </a:defRPr>
            </a:lvl1pPr>
          </a:lstStyle>
          <a:p>
            <a:pPr lvl="0"/>
            <a:r>
              <a:rPr kumimoji="0" lang="de-DE" sz="1100"/>
              <a:t>TITEL DURCH KLICKEN HINZUFÜGEN</a:t>
            </a:r>
            <a:endParaRPr kumimoji="0" lang="de-DE"/>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eaLnBrk="1" latinLnBrk="0" hangingPunct="1">
              <a:buNone/>
              <a:defRPr kumimoji="0" lang="de-DE" sz="1800" baseline="0">
                <a:solidFill>
                  <a:schemeClr val="bg1"/>
                </a:solidFill>
              </a:defRPr>
            </a:lvl1pPr>
          </a:lstStyle>
          <a:p>
            <a:pPr lvl="0"/>
            <a:r>
              <a:rPr kumimoji="0" lang="de-DE"/>
              <a:t>Text für das Bild links durch Klicken hinzufügen</a:t>
            </a:r>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eaLnBrk="1" latinLnBrk="0" hangingPunct="1">
              <a:buNone/>
              <a:defRPr kumimoji="0" lang="de-DE" sz="1800">
                <a:solidFill>
                  <a:schemeClr val="tx1">
                    <a:lumMod val="75000"/>
                    <a:lumOff val="25000"/>
                  </a:schemeClr>
                </a:solidFill>
              </a:defRPr>
            </a:lvl1pPr>
          </a:lstStyle>
          <a:p>
            <a:pPr eaLnBrk="1" latinLnBrk="0" hangingPunct="1"/>
            <a:r>
              <a:rPr lang="de-CH" smtClean="0"/>
              <a:t>Bild auf Platzhalter ziehen oder durch Klicken auf Symbol hinzufügen</a:t>
            </a:r>
            <a:endParaRPr/>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eaLnBrk="1" latinLnBrk="0" hangingPunct="1">
              <a:buNone/>
              <a:defRPr kumimoji="0" lang="de-DE" sz="1600" b="1" baseline="0">
                <a:solidFill>
                  <a:schemeClr val="accent1">
                    <a:lumMod val="75000"/>
                  </a:schemeClr>
                </a:solidFill>
              </a:defRPr>
            </a:lvl1pPr>
          </a:lstStyle>
          <a:p>
            <a:pPr lvl="0"/>
            <a:r>
              <a:rPr kumimoji="0" lang="de-DE" sz="1100"/>
              <a:t>TITEL DURCH KLICKEN HINZUFÜGEN</a:t>
            </a:r>
            <a:endParaRPr kumimoji="0" lang="de-DE"/>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eaLnBrk="1" latinLnBrk="0" hangingPunct="1">
              <a:buNone/>
              <a:defRPr kumimoji="0" lang="de-DE" sz="1800" baseline="0">
                <a:solidFill>
                  <a:schemeClr val="tx1">
                    <a:lumMod val="65000"/>
                    <a:lumOff val="35000"/>
                  </a:schemeClr>
                </a:solidFill>
              </a:defRPr>
            </a:lvl1pPr>
          </a:lstStyle>
          <a:p>
            <a:pPr lvl="0"/>
            <a:r>
              <a:rPr kumimoji="0" lang="de-DE"/>
              <a:t>Text für das Bild rechts durch Klicken hinzufügen</a:t>
            </a:r>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54" name="Footer Placeholder 7"/>
          <p:cNvSpPr>
            <a:spLocks noGrp="1"/>
          </p:cNvSpPr>
          <p:nvPr>
            <p:ph type="ftr" sz="quarter" idx="11"/>
          </p:nvPr>
        </p:nvSpPr>
        <p:spPr>
          <a:xfrm>
            <a:off x="3124200" y="6553200"/>
            <a:ext cx="2895600" cy="304800"/>
          </a:xfrm>
        </p:spPr>
        <p:txBody>
          <a:bodyPr/>
          <a:lstStyle/>
          <a:p>
            <a:endParaRPr kumimoji="0" lang="de-DE"/>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a mit Überschrift">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eaLnBrk="1" latinLnBrk="0" hangingPunct="1">
              <a:buFontTx/>
              <a:buNone/>
              <a:defRPr kumimoji="0" lang="de-DE" sz="1800" i="0">
                <a:solidFill>
                  <a:schemeClr val="tx1">
                    <a:lumMod val="75000"/>
                    <a:lumOff val="25000"/>
                  </a:schemeClr>
                </a:solidFill>
              </a:defRPr>
            </a:lvl1pPr>
            <a:extLst/>
          </a:lstStyle>
          <a:p>
            <a:pPr lvl="0"/>
            <a:r>
              <a:rPr kumimoji="0" lang="de-DE"/>
              <a:t>Überschrift durch Klicken hinzufügen</a:t>
            </a:r>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13" name="Footer Placeholder 3"/>
          <p:cNvSpPr>
            <a:spLocks noGrp="1"/>
          </p:cNvSpPr>
          <p:nvPr>
            <p:ph type="ftr" sz="quarter" idx="11"/>
          </p:nvPr>
        </p:nvSpPr>
        <p:spPr>
          <a:xfrm>
            <a:off x="3124200" y="6553200"/>
            <a:ext cx="2895600" cy="304800"/>
          </a:xfrm>
        </p:spPr>
        <p:txBody>
          <a:bodyPr/>
          <a:lstStyle>
            <a:lvl1pPr eaLnBrk="1" latinLnBrk="0" hangingPunct="1">
              <a:defRPr kumimoji="0" lang="de-DE">
                <a:solidFill>
                  <a:schemeClr val="bg1"/>
                </a:solidFill>
              </a:defRPr>
            </a:lvl1pPr>
          </a:lstStyle>
          <a:p>
            <a:endParaRPr kumimoji="0" lang="de-DE"/>
          </a:p>
        </p:txBody>
      </p:sp>
      <p:sp>
        <p:nvSpPr>
          <p:cNvPr id="14"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adratisch mit Überschrift">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4" name="Footer Placeholder 3"/>
          <p:cNvSpPr>
            <a:spLocks noGrp="1"/>
          </p:cNvSpPr>
          <p:nvPr userDrawn="1">
            <p:ph type="ftr" sz="quarter" idx="11"/>
          </p:nvPr>
        </p:nvSpPr>
        <p:spPr/>
        <p:txBody>
          <a:bodyPr/>
          <a:lstStyle>
            <a:lvl1pPr eaLnBrk="1" latinLnBrk="0" hangingPunct="1">
              <a:defRPr kumimoji="0" lang="de-DE">
                <a:solidFill>
                  <a:schemeClr val="bg1"/>
                </a:solidFill>
              </a:defRPr>
            </a:lvl1pPr>
          </a:lstStyle>
          <a:p>
            <a:endParaRPr kumimoji="0" lang="de-DE"/>
          </a:p>
        </p:txBody>
      </p:sp>
      <p:sp>
        <p:nvSpPr>
          <p:cNvPr id="5" name="Slide Number Placeholder 4"/>
          <p:cNvSpPr>
            <a:spLocks noGrp="1"/>
          </p:cNvSpPr>
          <p:nvPr userDrawn="1">
            <p:ph type="sldNum" sz="quarter" idx="12"/>
          </p:nvPr>
        </p:nvSpPr>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000" kern="1200">
                <a:solidFill>
                  <a:schemeClr val="tx1">
                    <a:lumMod val="65000"/>
                    <a:lumOff val="35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eaLnBrk="1" latinLnBrk="0" hangingPunct="1">
              <a:buFontTx/>
              <a:buNone/>
              <a:defRPr kumimoji="0" lang="de-DE" sz="1800" i="0">
                <a:solidFill>
                  <a:schemeClr val="tx1">
                    <a:lumMod val="75000"/>
                    <a:lumOff val="25000"/>
                  </a:schemeClr>
                </a:solidFill>
              </a:defRPr>
            </a:lvl1pPr>
            <a:extLst/>
          </a:lstStyle>
          <a:p>
            <a:pPr lvl="0"/>
            <a:r>
              <a:rPr kumimoji="0" lang="de-DE"/>
              <a:t>Überschrift durch Klicken hinzufügen</a:t>
            </a:r>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ochformat mit Überschrif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eaLnBrk="1" latinLnBrk="0" hangingPunct="1">
              <a:spcBef>
                <a:spcPct val="20000"/>
              </a:spcBef>
              <a:buFontTx/>
              <a:buNone/>
              <a:defRPr kumimoji="0" lang="de-DE" sz="1800" i="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17" name="Footer Placeholder 3"/>
          <p:cNvSpPr>
            <a:spLocks noGrp="1"/>
          </p:cNvSpPr>
          <p:nvPr>
            <p:ph type="ftr" sz="quarter" idx="11"/>
          </p:nvPr>
        </p:nvSpPr>
        <p:spPr>
          <a:xfrm>
            <a:off x="3124200" y="6553200"/>
            <a:ext cx="2895600" cy="304800"/>
          </a:xfrm>
        </p:spPr>
        <p:txBody>
          <a:bodyPr/>
          <a:lstStyle>
            <a:lvl1pPr eaLnBrk="1" latinLnBrk="0" hangingPunct="1">
              <a:defRPr kumimoji="0" lang="de-DE">
                <a:solidFill>
                  <a:schemeClr val="bg1"/>
                </a:solidFill>
              </a:defRPr>
            </a:lvl1pPr>
          </a:lstStyle>
          <a:p>
            <a:endParaRPr kumimoji="0" lang="de-DE"/>
          </a:p>
        </p:txBody>
      </p:sp>
      <p:sp>
        <p:nvSpPr>
          <p:cNvPr id="18"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mit Titel">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7" name="Picture Placeholder 6"/>
          <p:cNvSpPr>
            <a:spLocks noGrp="1"/>
          </p:cNvSpPr>
          <p:nvPr>
            <p:ph type="pic" sz="quarter" idx="10"/>
          </p:nvPr>
        </p:nvSpPr>
        <p:spPr>
          <a:xfrm>
            <a:off x="0" y="0"/>
            <a:ext cx="8534400" cy="6096000"/>
          </a:xfrm>
        </p:spPr>
        <p:txBody>
          <a:bodyPr/>
          <a:lstStyle>
            <a:lvl1pPr algn="ctr" eaLnBrk="1" latinLnBrk="0" hangingPunct="1">
              <a:buNone/>
              <a:defRPr kumimoji="0" lang="de-DE">
                <a:solidFill>
                  <a:schemeClr val="tx1">
                    <a:lumMod val="85000"/>
                    <a:lumOff val="15000"/>
                  </a:schemeClr>
                </a:solidFill>
              </a:defRPr>
            </a:lvl1pPr>
          </a:lstStyle>
          <a:p>
            <a:pPr eaLnBrk="1" latinLnBrk="0" hangingPunct="1"/>
            <a:r>
              <a:rPr lang="de-CH" smtClean="0"/>
              <a:t>Bild auf Platzhalter ziehen oder durch Klicken auf Symbol hinzufügen</a:t>
            </a:r>
            <a:endParaRPr/>
          </a:p>
        </p:txBody>
      </p:sp>
      <p:sp>
        <p:nvSpPr>
          <p:cNvPr id="2" name="Title 1"/>
          <p:cNvSpPr>
            <a:spLocks noGrp="1"/>
          </p:cNvSpPr>
          <p:nvPr>
            <p:ph type="title"/>
          </p:nvPr>
        </p:nvSpPr>
        <p:spPr>
          <a:xfrm>
            <a:off x="152400" y="6172200"/>
            <a:ext cx="8229600" cy="571500"/>
          </a:xfrm>
        </p:spPr>
        <p:txBody>
          <a:bodyPr>
            <a:noAutofit/>
          </a:bodyPr>
          <a:lstStyle>
            <a:lvl1pPr algn="l" eaLnBrk="1" latinLnBrk="0" hangingPunct="1">
              <a:defRPr kumimoji="0" lang="de-DE" sz="3600" b="1">
                <a:solidFill>
                  <a:schemeClr val="tx1">
                    <a:lumMod val="85000"/>
                    <a:lumOff val="15000"/>
                  </a:schemeClr>
                </a:solidFill>
              </a:defRPr>
            </a:lvl1pPr>
          </a:lstStyle>
          <a:p>
            <a:pPr eaLnBrk="1" latinLnBrk="0" hangingPunct="1"/>
            <a:r>
              <a:rPr lang="de-CH" smtClean="0"/>
              <a:t>Mastertitelformat bearbeiten</a:t>
            </a:r>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anzseitenfoto mit Tite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t>17.11.15</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80F88FF4-1BD9-4AA8-B980-C7776087ABAF}" type="slidenum">
              <a:t>‹Nr.›</a:t>
            </a:fld>
            <a:endParaRPr kumimoji="0" lang="de-DE"/>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de-DE" sz="2400" i="0">
                <a:solidFill>
                  <a:schemeClr val="tx1">
                    <a:lumMod val="75000"/>
                    <a:lumOff val="25000"/>
                  </a:schemeClr>
                </a:solidFill>
                <a:latin typeface="+mn-lt"/>
                <a:ea typeface="+mn-ea"/>
                <a:cs typeface="+mn-cs"/>
              </a:defRPr>
            </a:lvl1pPr>
            <a:extLst/>
          </a:lstStyle>
          <a:p>
            <a:pPr marL="0" marR="0" indent="0" algn="ctr" eaLnBrk="1" latinLnBrk="0" hangingPunct="1"/>
            <a:r>
              <a:rPr lang="de-CH" smtClean="0"/>
              <a:t>Bild auf Platzhalter ziehen oder durch Klicken auf Symbol hinzufügen</a:t>
            </a:r>
            <a:endParaRPr/>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eaLnBrk="1" latinLnBrk="0" hangingPunct="1">
              <a:buNone/>
              <a:defRPr kumimoji="0" lang="de-DE" sz="2800" baseline="0">
                <a:solidFill>
                  <a:schemeClr val="bg1"/>
                </a:solidFill>
              </a:defRPr>
            </a:lvl1pPr>
          </a:lstStyle>
          <a:p>
            <a:pPr lvl="0"/>
            <a:r>
              <a:rPr kumimoji="0" lang="de-DE"/>
              <a:t>Titel durch Klicken hinzufügen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mit Farb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6" name="Footer Placeholder 4"/>
          <p:cNvSpPr>
            <a:spLocks noGrp="1"/>
          </p:cNvSpPr>
          <p:nvPr>
            <p:ph type="ftr" sz="quarter" idx="11"/>
          </p:nvPr>
        </p:nvSpPr>
        <p:spPr>
          <a:xfrm>
            <a:off x="2971800" y="6553200"/>
            <a:ext cx="2895600" cy="304800"/>
          </a:xfrm>
        </p:spPr>
        <p:txBody>
          <a:bodyPr/>
          <a:lstStyle/>
          <a:p>
            <a:endParaRPr kumimoji="0" lang="de-DE"/>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abschnitt mit 3 im Hochforma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eaLnBrk="1" latinLnBrk="0" hangingPunct="1">
              <a:defRPr kumimoji="0" lang="de-DE" sz="4400" b="1" baseline="0">
                <a:solidFill>
                  <a:srgbClr val="FC7500"/>
                </a:solidFill>
              </a:defRPr>
            </a:lvl1pPr>
            <a:extLst/>
          </a:lstStyle>
          <a:p>
            <a:r>
              <a:rPr kumimoji="0" lang="de-DE" sz="2800"/>
              <a:t>Abschnittstitel durch Klicken hinzufügen</a:t>
            </a:r>
            <a:endParaRPr kumimoji="0" lang="de-DE"/>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eaLnBrk="1" latinLnBrk="0" hangingPunct="1">
              <a:buFontTx/>
              <a:buNone/>
              <a:defRPr kumimoji="0" lang="de-DE" sz="1800">
                <a:solidFill>
                  <a:schemeClr val="tx1">
                    <a:lumMod val="75000"/>
                    <a:lumOff val="25000"/>
                  </a:schemeClr>
                </a:solidFill>
              </a:defRPr>
            </a:lvl1pPr>
            <a:extLst/>
          </a:lstStyle>
          <a:p>
            <a:pPr lvl="0"/>
            <a:r>
              <a:rPr kumimoji="0" lang="de-DE"/>
              <a:t>Untertitel durch Klicken hinzufügen</a:t>
            </a:r>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400" i="0" kern="1200">
                <a:solidFill>
                  <a:schemeClr val="tx1">
                    <a:lumMod val="65000"/>
                    <a:lumOff val="35000"/>
                  </a:schemeClr>
                </a:solidFill>
                <a:latin typeface="+mn-lt"/>
                <a:ea typeface="+mn-ea"/>
                <a:cs typeface="+mn-cs"/>
              </a:defRPr>
            </a:lvl1pPr>
            <a:extLst/>
          </a:lstStyle>
          <a:p>
            <a:pPr algn="ctr" eaLnBrk="1" latinLnBrk="0" hangingPunct="1"/>
            <a:r>
              <a:rPr lang="de-CH" smtClean="0"/>
              <a:t>Bild auf Platzhalter ziehen oder durch Klicken auf Symbol hinzufügen</a:t>
            </a:r>
            <a:endParaRPr/>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algn="ctr" eaLnBrk="1" latinLnBrk="0" hangingPunct="1"/>
            <a:r>
              <a:rPr lang="de-CH" smtClean="0"/>
              <a:t>Bild auf Platzhalter ziehen oder durch Klicken auf Symbol hinzufügen</a:t>
            </a:r>
            <a:endParaRPr/>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000" i="0" kern="1200">
                <a:solidFill>
                  <a:schemeClr val="tx1">
                    <a:lumMod val="65000"/>
                    <a:lumOff val="35000"/>
                  </a:schemeClr>
                </a:solidFill>
                <a:latin typeface="+mn-lt"/>
                <a:ea typeface="+mn-ea"/>
                <a:cs typeface="+mn-cs"/>
              </a:defRPr>
            </a:lvl1pPr>
            <a:extLst/>
          </a:lstStyle>
          <a:p>
            <a:pPr algn="ctr" eaLnBrk="1" latinLnBrk="0" hangingPunct="1"/>
            <a:r>
              <a:rPr lang="de-CH" smtClean="0"/>
              <a:t>Bild auf Platzhalter ziehen oder durch Klicken auf Symbol hinzufügen</a:t>
            </a:r>
            <a:endParaRPr/>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9" name="Footer Placeholder 4"/>
          <p:cNvSpPr>
            <a:spLocks noGrp="1"/>
          </p:cNvSpPr>
          <p:nvPr>
            <p:ph type="ftr" sz="quarter" idx="17"/>
          </p:nvPr>
        </p:nvSpPr>
        <p:spPr>
          <a:xfrm>
            <a:off x="2971800" y="6553200"/>
            <a:ext cx="2895600" cy="304800"/>
          </a:xfrm>
        </p:spPr>
        <p:txBody>
          <a:bodyPr/>
          <a:lstStyle/>
          <a:p>
            <a:endParaRPr kumimoji="0" lang="de-DE"/>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rformat mit transparenter Überschrift">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0" name="Footer Placeholder 4"/>
          <p:cNvSpPr>
            <a:spLocks noGrp="1"/>
          </p:cNvSpPr>
          <p:nvPr>
            <p:ph type="ftr" sz="quarter" idx="11"/>
          </p:nvPr>
        </p:nvSpPr>
        <p:spPr>
          <a:xfrm>
            <a:off x="2971800" y="6553200"/>
            <a:ext cx="2895600" cy="304800"/>
          </a:xfrm>
        </p:spPr>
        <p:txBody>
          <a:bodyPr/>
          <a:lstStyle/>
          <a:p>
            <a:endParaRPr kumimoji="0" lang="de-DE"/>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de-DE" sz="3000" b="1" kern="1200">
                <a:solidFill>
                  <a:schemeClr val="tx1">
                    <a:lumMod val="85000"/>
                    <a:lumOff val="15000"/>
                  </a:schemeClr>
                </a:solidFill>
                <a:latin typeface="Arial" pitchFamily="34" charset="0"/>
                <a:ea typeface="+mn-ea"/>
                <a:cs typeface="Arial" pitchFamily="34" charset="0"/>
              </a:defRPr>
            </a:lvl1pPr>
          </a:lstStyle>
          <a:p>
            <a:pPr lvl="0"/>
            <a:r>
              <a:rPr kumimoji="0" lang="de-DE"/>
              <a:t>Titel durch Klicken hinzufügen</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eaLnBrk="1" latinLnBrk="0" hangingPunct="1">
              <a:defRPr kumimoji="0" lang="de-DE" sz="2000" b="1">
                <a:solidFill>
                  <a:schemeClr val="bg1"/>
                </a:solidFill>
              </a:defRPr>
            </a:lvl1pPr>
          </a:lstStyle>
          <a:p>
            <a:pPr eaLnBrk="1" latinLnBrk="0" hangingPunct="1"/>
            <a:r>
              <a:rPr lang="de-CH" smtClean="0"/>
              <a:t>Mastertitelformat bearbeiten</a:t>
            </a:r>
            <a:endParaRPr/>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eaLnBrk="1" latinLnBrk="0" hangingPunct="1">
              <a:buNone/>
              <a:defRPr kumimoji="0" lang="de-DE" sz="3200">
                <a:solidFill>
                  <a:schemeClr val="tx1">
                    <a:lumMod val="75000"/>
                    <a:lumOff val="25000"/>
                  </a:schemeClr>
                </a:solidFill>
              </a:defRPr>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lang="de-CH" smtClean="0"/>
              <a:t>Bild auf Platzhalter ziehen oder durch Klicken auf Symbol hinzufügen</a:t>
            </a:r>
            <a:endParaRPr/>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eaLnBrk="1" latinLnBrk="0" hangingPunct="1">
              <a:buNone/>
              <a:defRPr kumimoji="0" lang="de-DE" sz="1600">
                <a:solidFill>
                  <a:schemeClr val="tx1">
                    <a:lumMod val="85000"/>
                    <a:lumOff val="15000"/>
                  </a:schemeClr>
                </a:solidFill>
              </a:defRPr>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CH" smtClean="0"/>
              <a:t>Mastertextformat bearbeiten</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1" name="Footer Placeholder 4"/>
          <p:cNvSpPr>
            <a:spLocks noGrp="1"/>
          </p:cNvSpPr>
          <p:nvPr>
            <p:ph type="ftr" sz="quarter" idx="11"/>
          </p:nvPr>
        </p:nvSpPr>
        <p:spPr>
          <a:xfrm>
            <a:off x="2971800" y="6553200"/>
            <a:ext cx="2895600" cy="304800"/>
          </a:xfrm>
        </p:spPr>
        <p:txBody>
          <a:bodyPr/>
          <a:lstStyle/>
          <a:p>
            <a:endParaRPr kumimoji="0" lang="de-DE"/>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rformat mit Überschrif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6" name="Footer Placeholder 4"/>
          <p:cNvSpPr>
            <a:spLocks noGrp="1"/>
          </p:cNvSpPr>
          <p:nvPr>
            <p:ph type="ftr" sz="quarter" idx="11"/>
          </p:nvPr>
        </p:nvSpPr>
        <p:spPr>
          <a:xfrm>
            <a:off x="2971800" y="6553200"/>
            <a:ext cx="2895600" cy="304800"/>
          </a:xfrm>
        </p:spPr>
        <p:txBody>
          <a:bodyPr/>
          <a:lstStyle/>
          <a:p>
            <a:endParaRPr kumimoji="0" lang="de-DE"/>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de-DE" sz="2800" i="0">
                <a:solidFill>
                  <a:schemeClr val="tx1">
                    <a:lumMod val="50000"/>
                    <a:lumOff val="50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eaLnBrk="1" latinLnBrk="0" hangingPunct="1">
              <a:buNone/>
              <a:defRPr kumimoji="0" lang="de-DE" sz="2400" b="1" baseline="0">
                <a:solidFill>
                  <a:srgbClr val="FC7500"/>
                </a:solidFill>
              </a:defRPr>
            </a:lvl1pPr>
          </a:lstStyle>
          <a:p>
            <a:pPr lvl="0"/>
            <a:r>
              <a:rPr kumimoji="0" lang="de-DE"/>
              <a:t>Titel durch Klicken hinzufügen</a:t>
            </a:r>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eaLnBrk="1" latinLnBrk="0" hangingPunct="1">
              <a:buNone/>
              <a:defRPr kumimoji="0" lang="de-DE" sz="1800" baseline="0">
                <a:solidFill>
                  <a:schemeClr val="tx1">
                    <a:lumMod val="75000"/>
                    <a:lumOff val="25000"/>
                  </a:schemeClr>
                </a:solidFill>
              </a:defRPr>
            </a:lvl1pPr>
          </a:lstStyle>
          <a:p>
            <a:pPr lvl="0"/>
            <a:r>
              <a:rPr kumimoji="0" lang="de-DE"/>
              <a:t>Text durch Klicken hinzufügen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rforma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rgbClr val="FC7500"/>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9" name="Footer Placeholder 4"/>
          <p:cNvSpPr>
            <a:spLocks noGrp="1"/>
          </p:cNvSpPr>
          <p:nvPr>
            <p:ph type="ftr" sz="quarter" idx="11"/>
          </p:nvPr>
        </p:nvSpPr>
        <p:spPr>
          <a:xfrm>
            <a:off x="3124200" y="6553200"/>
            <a:ext cx="2895600" cy="304800"/>
          </a:xfrm>
        </p:spPr>
        <p:txBody>
          <a:bodyPr/>
          <a:lstStyle/>
          <a:p>
            <a:endParaRPr kumimoji="0" lang="de-DE"/>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erformat mit Titel">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eaLnBrk="1" latinLnBrk="0" hangingPunct="1">
              <a:defRPr kumimoji="0" lang="de-DE">
                <a:solidFill>
                  <a:schemeClr val="bg1"/>
                </a:solidFill>
              </a:defRPr>
            </a:lvl1pPr>
          </a:lstStyle>
          <a:p>
            <a:fld id="{EFEED2B4-868F-4681-9E70-FF7ECCDC67D4}" type="datetimeFigureOut">
              <a:pPr/>
              <a:t>17.11.15</a:t>
            </a:fld>
            <a:endParaRPr kumimoji="0" lang="de-DE"/>
          </a:p>
        </p:txBody>
      </p:sp>
      <p:sp>
        <p:nvSpPr>
          <p:cNvPr id="4" name="Footer Placeholder 3"/>
          <p:cNvSpPr>
            <a:spLocks noGrp="1"/>
          </p:cNvSpPr>
          <p:nvPr>
            <p:ph type="ftr" sz="quarter" idx="11"/>
          </p:nvPr>
        </p:nvSpPr>
        <p:spPr/>
        <p:txBody>
          <a:bodyPr/>
          <a:lstStyle>
            <a:lvl1pPr eaLnBrk="1" latinLnBrk="0" hangingPunct="1">
              <a:defRPr kumimoji="0" lang="de-DE">
                <a:solidFill>
                  <a:schemeClr val="bg1"/>
                </a:solidFill>
              </a:defRPr>
            </a:lvl1pPr>
          </a:lstStyle>
          <a:p>
            <a:endParaRPr kumimoji="0" lang="de-DE"/>
          </a:p>
        </p:txBody>
      </p:sp>
      <p:sp>
        <p:nvSpPr>
          <p:cNvPr id="5" name="Slide Number Placeholder 4"/>
          <p:cNvSpPr>
            <a:spLocks noGrp="1"/>
          </p:cNvSpPr>
          <p:nvPr>
            <p:ph type="sldNum" sz="quarter" idx="12"/>
          </p:nvPr>
        </p:nvSpPr>
        <p:spPr/>
        <p:txBody>
          <a:bodyPr/>
          <a:lstStyle>
            <a:lvl1pPr eaLnBrk="1" latinLnBrk="0" hangingPunct="1">
              <a:defRPr kumimoji="0" lang="de-DE">
                <a:solidFill>
                  <a:schemeClr val="bg1"/>
                </a:solidFill>
              </a:defRPr>
            </a:lvl1pPr>
          </a:lstStyle>
          <a:p>
            <a:fld id="{80F88FF4-1BD9-4AA8-B980-C7776087ABAF}" type="slidenum">
              <a:pPr/>
              <a:t>‹Nr.›</a:t>
            </a:fld>
            <a:endParaRPr kumimoji="0" lang="de-DE"/>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de-DE" sz="2400" i="0" kern="1200">
                <a:solidFill>
                  <a:srgbClr val="FC7500"/>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eaLnBrk="1" latinLnBrk="0" hangingPunct="1">
              <a:buNone/>
              <a:defRPr kumimoji="0" lang="de-DE" sz="2800" baseline="0">
                <a:solidFill>
                  <a:schemeClr val="bg1"/>
                </a:solidFill>
              </a:defRPr>
            </a:lvl1pPr>
          </a:lstStyle>
          <a:p>
            <a:pPr lvl="0"/>
            <a:r>
              <a:rPr kumimoji="0" lang="de-DE"/>
              <a:t>Titel durch Klicken hinzufügen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Hochformat mit Überschrifte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de-DE" sz="2400" i="0" kern="1200">
                <a:solidFill>
                  <a:schemeClr val="tx1">
                    <a:lumMod val="65000"/>
                    <a:lumOff val="35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de-DE" sz="2400" kern="1200">
                <a:solidFill>
                  <a:schemeClr val="tx1">
                    <a:lumMod val="65000"/>
                    <a:lumOff val="35000"/>
                  </a:schemeClr>
                </a:solidFill>
                <a:latin typeface="+mn-lt"/>
                <a:ea typeface="+mn-ea"/>
                <a:cs typeface="+mn-cs"/>
              </a:defRPr>
            </a:lvl1pPr>
            <a:extLst/>
          </a:lstStyle>
          <a:p>
            <a:pPr marL="0" marR="0" indent="1588" algn="ctr" eaLnBrk="1" latinLnBrk="0" hangingPunct="1"/>
            <a:r>
              <a:rPr lang="de-CH" smtClean="0"/>
              <a:t>Bild auf Platzhalter ziehen oder durch Klicken auf Symbol hinzufügen</a:t>
            </a:r>
            <a:endParaRPr/>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eaLnBrk="1" latinLnBrk="0" hangingPunct="1">
              <a:spcBef>
                <a:spcPct val="20000"/>
              </a:spcBef>
              <a:buFontTx/>
              <a:buNone/>
              <a:defRPr kumimoji="0" lang="de-DE" sz="180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eaLnBrk="1" latinLnBrk="0" hangingPunct="1">
              <a:spcBef>
                <a:spcPct val="20000"/>
              </a:spcBef>
              <a:buFontTx/>
              <a:buNone/>
              <a:defRPr kumimoji="0" lang="de-DE" sz="1800" baseline="0">
                <a:solidFill>
                  <a:schemeClr val="tx1">
                    <a:lumMod val="75000"/>
                    <a:lumOff val="25000"/>
                  </a:schemeClr>
                </a:solidFill>
                <a:latin typeface="+mn-lt"/>
                <a:ea typeface="+mn-ea"/>
                <a:cs typeface="+mn-cs"/>
              </a:defRPr>
            </a:lvl1pPr>
            <a:extLst/>
          </a:lstStyle>
          <a:p>
            <a:pPr lvl="0"/>
            <a:r>
              <a:rPr kumimoji="0" lang="de-DE"/>
              <a:t>Überschrift durch Klicken hinzufügen</a:t>
            </a:r>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t>17.11.15</a:t>
            </a:fld>
            <a:endParaRPr kumimoji="0" lang="de-DE"/>
          </a:p>
        </p:txBody>
      </p:sp>
      <p:sp>
        <p:nvSpPr>
          <p:cNvPr id="13" name="Footer Placeholder 4"/>
          <p:cNvSpPr>
            <a:spLocks noGrp="1"/>
          </p:cNvSpPr>
          <p:nvPr>
            <p:ph type="ftr" sz="quarter" idx="11"/>
          </p:nvPr>
        </p:nvSpPr>
        <p:spPr>
          <a:xfrm>
            <a:off x="2971800" y="6553200"/>
            <a:ext cx="2895600" cy="304800"/>
          </a:xfrm>
        </p:spPr>
        <p:txBody>
          <a:bodyPr/>
          <a:lstStyle/>
          <a:p>
            <a:endParaRPr kumimoji="0" lang="de-DE"/>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t>‹Nr.›</a:t>
            </a:fld>
            <a:endParaRPr kumimoji="0" lang="de-DE"/>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de-CH" smtClean="0"/>
              <a:t>Mastertitelformat bearbeiten</a:t>
            </a:r>
            <a:endParaRPr kumimoji="0" lang="en-US" smtClean="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de-CH" smtClean="0"/>
              <a:t>Mastertextformat bearbeiten</a:t>
            </a:r>
          </a:p>
          <a:p>
            <a:pPr lvl="1" eaLnBrk="1" latinLnBrk="0" hangingPunct="1"/>
            <a:r>
              <a:rPr kumimoji="0" lang="de-CH" smtClean="0"/>
              <a:t>Zweite Ebene</a:t>
            </a:r>
          </a:p>
          <a:p>
            <a:pPr lvl="2" eaLnBrk="1" latinLnBrk="0" hangingPunct="1"/>
            <a:r>
              <a:rPr kumimoji="0" lang="de-CH" smtClean="0"/>
              <a:t>Dritte Ebene</a:t>
            </a:r>
          </a:p>
          <a:p>
            <a:pPr lvl="3" eaLnBrk="1" latinLnBrk="0" hangingPunct="1"/>
            <a:r>
              <a:rPr kumimoji="0" lang="de-CH" smtClean="0"/>
              <a:t>Vierte Ebene</a:t>
            </a:r>
          </a:p>
          <a:p>
            <a:pPr lvl="4" eaLnBrk="1" latinLnBrk="0" hangingPunct="1"/>
            <a:r>
              <a:rPr kumimoji="0" lang="de-CH" smtClean="0"/>
              <a:t>Fünfte Ebene</a:t>
            </a:r>
            <a:endParaRPr kumimoji="0"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EFEED2B4-868F-4681-9E70-FF7ECCDC67D4}" type="datetimeFigureOut">
              <a:t>17.11.15</a:t>
            </a:fld>
            <a:endParaRPr kumimoji="0" lang="de-DE"/>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80F88FF4-1BD9-4AA8-B980-C7776087ABAF}" type="slidenum">
              <a:t>‹Nr.›</a:t>
            </a:fld>
            <a:endParaRPr kumimoji="0" lang="de-DE"/>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de-DE">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kumimoji="0"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54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EWIGKEITSSONNTAG</a:t>
            </a:r>
            <a:endParaRPr lang="de-DE" sz="5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a:xfrm>
            <a:off x="609600" y="838201"/>
            <a:ext cx="7772400" cy="3733799"/>
          </a:xfrm>
        </p:spPr>
        <p:txBody>
          <a:bodyPr>
            <a:noAutofit/>
          </a:bodyPr>
          <a:lstStyle/>
          <a:p>
            <a:r>
              <a:rPr lang="de-D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Herzlich </a:t>
            </a:r>
          </a:p>
          <a:p>
            <a:r>
              <a:rPr lang="de-D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willkommen! </a:t>
            </a:r>
          </a:p>
          <a:p>
            <a:r>
              <a:rPr lang="de-DE"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______________</a:t>
            </a:r>
          </a:p>
          <a:p>
            <a:endParaRPr lang="de-D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de-D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Wir feiern </a:t>
            </a:r>
          </a:p>
          <a:p>
            <a:r>
              <a:rPr lang="de-D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zusammen </a:t>
            </a:r>
          </a:p>
        </p:txBody>
      </p:sp>
      <p:pic>
        <p:nvPicPr>
          <p:cNvPr id="4" name="Bild 3" descr="heilige Ve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0"/>
            <a:ext cx="4648200" cy="464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6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0600" y="4800600"/>
            <a:ext cx="6705600" cy="762000"/>
          </a:xfrm>
        </p:spPr>
        <p:txBody>
          <a:bodyPr>
            <a:noAutofit/>
          </a:bodyPr>
          <a:lstStyle/>
          <a:p>
            <a:r>
              <a:rPr lang="de-DE" sz="3200" dirty="0"/>
              <a:t>Die Kunst zu leben und zu sterben</a:t>
            </a:r>
          </a:p>
        </p:txBody>
      </p:sp>
      <p:pic>
        <p:nvPicPr>
          <p:cNvPr id="5" name="Bildplatzhalter 4" descr="Vergänglichkeit.jpg"/>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990600" y="0"/>
            <a:ext cx="6705600" cy="4800600"/>
          </a:xfrm>
        </p:spPr>
      </p:pic>
      <p:sp>
        <p:nvSpPr>
          <p:cNvPr id="4" name="Textplatzhalter 3"/>
          <p:cNvSpPr>
            <a:spLocks noGrp="1"/>
          </p:cNvSpPr>
          <p:nvPr>
            <p:ph type="body" sz="half" idx="2"/>
          </p:nvPr>
        </p:nvSpPr>
        <p:spPr>
          <a:xfrm>
            <a:off x="914400" y="5562600"/>
            <a:ext cx="7467600" cy="762000"/>
          </a:xfrm>
        </p:spPr>
        <p:txBody>
          <a:bodyPr>
            <a:noAutofit/>
          </a:bodyPr>
          <a:lstStyle/>
          <a:p>
            <a:r>
              <a:rPr lang="de-DE"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Wie hast Du es mit der Vergänglichkeit?</a:t>
            </a:r>
            <a:endParaRPr lang="de-DE"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010157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Vergänglichkeit.jpg"/>
          <p:cNvPicPr>
            <a:picLocks noGrp="1" noChangeAspect="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a:xfrm>
            <a:off x="-152400" y="16933"/>
            <a:ext cx="5080000" cy="3810000"/>
          </a:xfrm>
        </p:spPr>
      </p:pic>
      <p:sp>
        <p:nvSpPr>
          <p:cNvPr id="4" name="Textplatzhalter 3"/>
          <p:cNvSpPr>
            <a:spLocks noGrp="1"/>
          </p:cNvSpPr>
          <p:nvPr>
            <p:ph type="body" sz="half" idx="2"/>
          </p:nvPr>
        </p:nvSpPr>
        <p:spPr>
          <a:xfrm>
            <a:off x="5105400" y="0"/>
            <a:ext cx="3276600" cy="3810000"/>
          </a:xfrm>
        </p:spPr>
        <p:txBody>
          <a:bodyPr>
            <a:noAutofit/>
          </a:bodyPr>
          <a:lstStyle/>
          <a:p>
            <a:r>
              <a:rPr lang="de-DE"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Wie hast Du es mit der </a:t>
            </a:r>
            <a:r>
              <a:rPr lang="de-DE" sz="4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Vergäng-lichkeit</a:t>
            </a:r>
            <a:r>
              <a:rPr lang="de-DE"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de-DE"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feld 6"/>
          <p:cNvSpPr txBox="1"/>
          <p:nvPr/>
        </p:nvSpPr>
        <p:spPr>
          <a:xfrm>
            <a:off x="533400" y="4042833"/>
            <a:ext cx="7620000" cy="2554545"/>
          </a:xfrm>
          <a:prstGeom prst="rect">
            <a:avLst/>
          </a:prstGeom>
          <a:noFill/>
        </p:spPr>
        <p:txBody>
          <a:bodyPr wrap="square" rtlCol="0">
            <a:spAutoFit/>
          </a:bodyPr>
          <a:lstStyle/>
          <a:p>
            <a:r>
              <a:rPr lang="de-DE" sz="3200" dirty="0" smtClean="0"/>
              <a:t>Es gibt eine „heilige“ Vergänglichkeit.</a:t>
            </a:r>
          </a:p>
          <a:p>
            <a:r>
              <a:rPr lang="de-DE" sz="3200" dirty="0" smtClean="0"/>
              <a:t>Sie ist von Gott gewollt!</a:t>
            </a:r>
            <a:endParaRPr lang="de-DE" sz="3200" dirty="0"/>
          </a:p>
          <a:p>
            <a:r>
              <a:rPr lang="de-DE" sz="3200" dirty="0" smtClean="0"/>
              <a:t>Gott will  eine Türe aufstoßen und </a:t>
            </a:r>
          </a:p>
          <a:p>
            <a:r>
              <a:rPr lang="de-DE" sz="3200" dirty="0" smtClean="0"/>
              <a:t>uns bereit machen für seine neue Welt.</a:t>
            </a:r>
          </a:p>
          <a:p>
            <a:r>
              <a:rPr lang="de-DE" sz="3200" dirty="0" smtClean="0"/>
              <a:t>„Siehe ich mache alles neu“ Offb. 21,5.</a:t>
            </a:r>
            <a:endParaRPr lang="de-DE" sz="3200" dirty="0"/>
          </a:p>
        </p:txBody>
      </p:sp>
    </p:spTree>
    <p:extLst>
      <p:ext uri="{BB962C8B-B14F-4D97-AF65-F5344CB8AC3E}">
        <p14:creationId xmlns:p14="http://schemas.microsoft.com/office/powerpoint/2010/main" val="14539963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0"/>
            <a:ext cx="7772400" cy="2286000"/>
          </a:xfrm>
        </p:spPr>
        <p:txBody>
          <a:bodyPr>
            <a:normAutofit fontScale="90000"/>
          </a:bodyPr>
          <a:lstStyle/>
          <a:p>
            <a:pPr algn="l"/>
            <a:r>
              <a:rPr lang="de-DE" sz="5400"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der Zeit und in der EWIGKEIT ist Gott unser Schutz und Schirm.</a:t>
            </a:r>
            <a:endParaRPr lang="de-DE" sz="5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Bild 3" descr="heilige Ve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81400" cy="3581400"/>
          </a:xfrm>
          <a:prstGeom prst="rect">
            <a:avLst/>
          </a:prstGeom>
        </p:spPr>
      </p:pic>
      <p:sp>
        <p:nvSpPr>
          <p:cNvPr id="5" name="Textplatzhalter 4"/>
          <p:cNvSpPr>
            <a:spLocks noGrp="1"/>
          </p:cNvSpPr>
          <p:nvPr>
            <p:ph type="body" idx="1"/>
          </p:nvPr>
        </p:nvSpPr>
        <p:spPr>
          <a:xfrm>
            <a:off x="4038600" y="152400"/>
            <a:ext cx="4343400" cy="3810000"/>
          </a:xfrm>
        </p:spPr>
        <p:txBody>
          <a:bodyPr/>
          <a:lstStyle/>
          <a:p>
            <a:r>
              <a:rPr lang="de-DE" sz="4000" dirty="0" smtClean="0">
                <a:solidFill>
                  <a:schemeClr val="tx1"/>
                </a:solidFill>
              </a:rPr>
              <a:t>Lied: GB 661, 1 – 3</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19502149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0400" y="1"/>
            <a:ext cx="5334000" cy="6629400"/>
          </a:xfrm>
        </p:spPr>
        <p:txBody>
          <a:bodyPr>
            <a:normAutofit/>
          </a:bodyPr>
          <a:lstStyle/>
          <a:p>
            <a:r>
              <a:rPr lang="de-DE" sz="2800" dirty="0" smtClean="0"/>
              <a:t>GB     68o, 1 – 3</a:t>
            </a:r>
            <a:br>
              <a:rPr lang="de-DE" sz="2800" dirty="0" smtClean="0"/>
            </a:br>
            <a:r>
              <a:rPr lang="de-DE" sz="2400" b="0" cap="none" dirty="0" smtClean="0">
                <a:latin typeface="+mn-lt"/>
              </a:rPr>
              <a:t>1. Lobpreiset unsern Gott,</a:t>
            </a:r>
            <a:br>
              <a:rPr lang="de-DE" sz="2400" b="0" cap="none" dirty="0" smtClean="0">
                <a:latin typeface="+mn-lt"/>
              </a:rPr>
            </a:br>
            <a:r>
              <a:rPr lang="de-DE" sz="2400" b="0" cap="none" dirty="0" smtClean="0">
                <a:latin typeface="+mn-lt"/>
              </a:rPr>
              <a:t>singt ihm ein neues Lied,</a:t>
            </a:r>
            <a:br>
              <a:rPr lang="de-DE" sz="2400" b="0" cap="none" dirty="0" smtClean="0">
                <a:latin typeface="+mn-lt"/>
              </a:rPr>
            </a:br>
            <a:r>
              <a:rPr lang="de-DE" sz="2400" b="0" cap="none" dirty="0" smtClean="0">
                <a:latin typeface="+mn-lt"/>
              </a:rPr>
              <a:t>der uns aus aller Not in seine Liebe rief.</a:t>
            </a:r>
            <a:br>
              <a:rPr lang="de-DE" sz="2400" b="0" cap="none" dirty="0" smtClean="0">
                <a:latin typeface="+mn-lt"/>
              </a:rPr>
            </a:br>
            <a:r>
              <a:rPr lang="de-DE" sz="2400" b="0" i="1" u="sng" cap="none" dirty="0" smtClean="0">
                <a:latin typeface="+mn-lt"/>
              </a:rPr>
              <a:t>Refrain: </a:t>
            </a:r>
            <a:r>
              <a:rPr lang="de-DE" sz="2400" b="0" i="1" cap="none" dirty="0" smtClean="0">
                <a:latin typeface="+mn-lt"/>
              </a:rPr>
              <a:t>Freuet euch, ich komm mit Macht und Herrlichkeit</a:t>
            </a:r>
            <a:br>
              <a:rPr lang="de-DE" sz="2400" b="0" i="1" cap="none" dirty="0" smtClean="0">
                <a:latin typeface="+mn-lt"/>
              </a:rPr>
            </a:br>
            <a:r>
              <a:rPr lang="de-DE" sz="2400" b="0" i="1" cap="none" dirty="0" smtClean="0">
                <a:latin typeface="+mn-lt"/>
              </a:rPr>
              <a:t>Blicket auf und glaubt, mein Tag ist nicht mehr weit.   Ich komm! </a:t>
            </a:r>
            <a:br>
              <a:rPr lang="de-DE" sz="2400" b="0" i="1" cap="none" dirty="0" smtClean="0">
                <a:latin typeface="+mn-lt"/>
              </a:rPr>
            </a:br>
            <a:r>
              <a:rPr lang="de-DE" sz="1200" b="0" i="1" cap="none" dirty="0">
                <a:latin typeface="+mn-lt"/>
              </a:rPr>
              <a:t/>
            </a:r>
            <a:br>
              <a:rPr lang="de-DE" sz="1200" b="0" i="1" cap="none" dirty="0">
                <a:latin typeface="+mn-lt"/>
              </a:rPr>
            </a:br>
            <a:r>
              <a:rPr lang="de-DE" sz="2400" b="0" cap="none" dirty="0" smtClean="0">
                <a:latin typeface="+mn-lt"/>
              </a:rPr>
              <a:t>2. Wer meiner Kraft vertraut, wird meine Wunder sehn,</a:t>
            </a:r>
            <a:br>
              <a:rPr lang="de-DE" sz="2400" b="0" cap="none" dirty="0" smtClean="0">
                <a:latin typeface="+mn-lt"/>
              </a:rPr>
            </a:br>
            <a:r>
              <a:rPr lang="de-DE" sz="2400" b="0" cap="none" dirty="0" smtClean="0">
                <a:latin typeface="+mn-lt"/>
              </a:rPr>
              <a:t>und meine Herrlichkeit wird allzeit mit ihm gehen. </a:t>
            </a:r>
            <a:r>
              <a:rPr lang="de-DE" sz="2400" b="0" dirty="0">
                <a:latin typeface="+mn-lt"/>
              </a:rPr>
              <a:t> </a:t>
            </a:r>
            <a:r>
              <a:rPr lang="de-DE" sz="2400" b="0" i="1" cap="none" dirty="0" smtClean="0">
                <a:latin typeface="+mn-lt"/>
              </a:rPr>
              <a:t>Refrain:</a:t>
            </a:r>
            <a:br>
              <a:rPr lang="de-DE" sz="2400" b="0" i="1" cap="none" dirty="0" smtClean="0">
                <a:latin typeface="+mn-lt"/>
              </a:rPr>
            </a:br>
            <a:r>
              <a:rPr lang="de-DE" sz="1200" b="0" cap="none" dirty="0" smtClean="0">
                <a:latin typeface="+mn-lt"/>
              </a:rPr>
              <a:t/>
            </a:r>
            <a:br>
              <a:rPr lang="de-DE" sz="1200" b="0" cap="none" dirty="0" smtClean="0">
                <a:latin typeface="+mn-lt"/>
              </a:rPr>
            </a:br>
            <a:r>
              <a:rPr lang="de-DE" sz="2400" b="0" cap="none" dirty="0" smtClean="0">
                <a:latin typeface="+mn-lt"/>
              </a:rPr>
              <a:t>3. Meine Freude sei mit Euch </a:t>
            </a:r>
            <a:r>
              <a:rPr lang="de-DE" sz="2400" b="0" cap="none" dirty="0" err="1" smtClean="0">
                <a:latin typeface="+mn-lt"/>
              </a:rPr>
              <a:t>auch_in</a:t>
            </a:r>
            <a:r>
              <a:rPr lang="de-DE" sz="2400" b="0" cap="none" dirty="0" smtClean="0">
                <a:latin typeface="+mn-lt"/>
              </a:rPr>
              <a:t> Dunkelheit und Streit. </a:t>
            </a:r>
            <a:br>
              <a:rPr lang="de-DE" sz="2400" b="0" cap="none" dirty="0" smtClean="0">
                <a:latin typeface="+mn-lt"/>
              </a:rPr>
            </a:br>
            <a:r>
              <a:rPr lang="de-DE" sz="2400" b="0" cap="none" dirty="0" smtClean="0">
                <a:latin typeface="+mn-lt"/>
              </a:rPr>
              <a:t>Und meine Siegesmacht führt euch in Herrlichkeit. </a:t>
            </a:r>
            <a:r>
              <a:rPr lang="de-DE" sz="2400" b="0" i="1" cap="none" dirty="0" smtClean="0">
                <a:latin typeface="+mn-lt"/>
              </a:rPr>
              <a:t>Refrain:</a:t>
            </a:r>
            <a:endParaRPr lang="de-DE" sz="2400" b="0" i="1" dirty="0">
              <a:latin typeface="+mn-lt"/>
            </a:endParaRPr>
          </a:p>
        </p:txBody>
      </p:sp>
      <p:pic>
        <p:nvPicPr>
          <p:cNvPr id="5" name="Bild 4" descr="CSGwmAPWcAA59HO.jpg"/>
          <p:cNvPicPr>
            <a:picLocks noChangeAspect="1"/>
          </p:cNvPicPr>
          <p:nvPr/>
        </p:nvPicPr>
        <p:blipFill>
          <a:blip r:embed="rId2">
            <a:alphaModFix amt="97000"/>
            <a:extLst>
              <a:ext uri="{28A0092B-C50C-407E-A947-70E740481C1C}">
                <a14:useLocalDpi xmlns:a14="http://schemas.microsoft.com/office/drawing/2010/main" val="0"/>
              </a:ext>
            </a:extLst>
          </a:blip>
          <a:stretch>
            <a:fillRect/>
          </a:stretch>
        </p:blipFill>
        <p:spPr>
          <a:xfrm>
            <a:off x="-5029200" y="23283"/>
            <a:ext cx="8077200" cy="6858000"/>
          </a:xfrm>
          <a:prstGeom prst="rect">
            <a:avLst/>
          </a:prstGeom>
        </p:spPr>
      </p:pic>
    </p:spTree>
    <p:extLst>
      <p:ext uri="{BB962C8B-B14F-4D97-AF65-F5344CB8AC3E}">
        <p14:creationId xmlns:p14="http://schemas.microsoft.com/office/powerpoint/2010/main" val="2469337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95600" y="0"/>
            <a:ext cx="5867400" cy="6857999"/>
          </a:xfrm>
        </p:spPr>
        <p:txBody>
          <a:bodyPr>
            <a:normAutofit/>
          </a:bodyPr>
          <a:lstStyle/>
          <a:p>
            <a:r>
              <a:rPr lang="de-DE" sz="2800" dirty="0" smtClean="0"/>
              <a:t>GB 	      16, 1 – 3</a:t>
            </a:r>
            <a:br>
              <a:rPr lang="de-DE" sz="2800" dirty="0" smtClean="0"/>
            </a:br>
            <a:r>
              <a:rPr lang="de-DE" sz="2400" b="0" cap="none" dirty="0" smtClean="0">
                <a:latin typeface="+mn-lt"/>
              </a:rPr>
              <a:t>1. Halleluja lobet </a:t>
            </a:r>
            <a:r>
              <a:rPr lang="de-DE" sz="2400" b="0" cap="none" dirty="0">
                <a:latin typeface="+mn-lt"/>
              </a:rPr>
              <a:t>G</a:t>
            </a:r>
            <a:r>
              <a:rPr lang="de-DE" sz="2400" b="0" cap="none" dirty="0" smtClean="0">
                <a:latin typeface="+mn-lt"/>
              </a:rPr>
              <a:t>ott in seinem Heiligtum, lobet ihn in der Feste seiner Macht!</a:t>
            </a:r>
            <a:br>
              <a:rPr lang="de-DE" sz="2400" b="0" cap="none" dirty="0" smtClean="0">
                <a:latin typeface="+mn-lt"/>
              </a:rPr>
            </a:br>
            <a:r>
              <a:rPr lang="de-DE" sz="2400" b="0" cap="none" dirty="0" smtClean="0">
                <a:latin typeface="+mn-lt"/>
              </a:rPr>
              <a:t>Lobet ihn für seine Taten, lobet ihn! </a:t>
            </a:r>
            <a:br>
              <a:rPr lang="de-DE" sz="2400" b="0" cap="none" dirty="0" smtClean="0">
                <a:latin typeface="+mn-lt"/>
              </a:rPr>
            </a:br>
            <a:r>
              <a:rPr lang="de-DE" sz="2400" b="0" cap="none" dirty="0" smtClean="0">
                <a:latin typeface="+mn-lt"/>
              </a:rPr>
              <a:t>Lobet ihn in seiner </a:t>
            </a:r>
            <a:r>
              <a:rPr lang="de-DE" sz="2400" b="0" cap="none" dirty="0" err="1" smtClean="0">
                <a:latin typeface="+mn-lt"/>
              </a:rPr>
              <a:t>grossen</a:t>
            </a:r>
            <a:r>
              <a:rPr lang="de-DE" sz="2400" b="0" cap="none" dirty="0" smtClean="0">
                <a:latin typeface="+mn-lt"/>
              </a:rPr>
              <a:t> Herrlichkeit!</a:t>
            </a:r>
            <a:br>
              <a:rPr lang="de-DE" sz="2400" b="0" cap="none" dirty="0" smtClean="0">
                <a:latin typeface="+mn-lt"/>
              </a:rPr>
            </a:br>
            <a:r>
              <a:rPr lang="de-DE" sz="2400" b="0" i="1" u="sng" cap="none" dirty="0" smtClean="0">
                <a:latin typeface="+mn-lt"/>
              </a:rPr>
              <a:t>Refrain: </a:t>
            </a:r>
            <a:r>
              <a:rPr lang="de-DE" sz="2400" b="0" i="1" cap="none" dirty="0" smtClean="0">
                <a:latin typeface="+mn-lt"/>
              </a:rPr>
              <a:t>Alles, was Odem hat, lobe den Herrn! Halleluja!</a:t>
            </a:r>
            <a:r>
              <a:rPr lang="de-DE" sz="2400" b="0" cap="none" dirty="0" smtClean="0">
                <a:latin typeface="+mn-lt"/>
              </a:rPr>
              <a:t>  2X</a:t>
            </a:r>
            <a:r>
              <a:rPr lang="de-DE" sz="1200" b="0" cap="none" dirty="0" smtClean="0">
                <a:latin typeface="+mn-lt"/>
              </a:rPr>
              <a:t/>
            </a:r>
            <a:br>
              <a:rPr lang="de-DE" sz="1200" b="0" cap="none" dirty="0" smtClean="0">
                <a:latin typeface="+mn-lt"/>
              </a:rPr>
            </a:br>
            <a:r>
              <a:rPr lang="de-DE" sz="1200" b="0" cap="none" dirty="0">
                <a:latin typeface="+mn-lt"/>
              </a:rPr>
              <a:t/>
            </a:r>
            <a:br>
              <a:rPr lang="de-DE" sz="1200" b="0" cap="none" dirty="0">
                <a:latin typeface="+mn-lt"/>
              </a:rPr>
            </a:br>
            <a:r>
              <a:rPr lang="de-DE" sz="2400" b="0" cap="none" dirty="0" smtClean="0">
                <a:latin typeface="+mn-lt"/>
              </a:rPr>
              <a:t>2. Lobet ihn mit den Posaunen, lobet ihn! Lobet ihn mit Psalter und mit Harfen.</a:t>
            </a:r>
            <a:br>
              <a:rPr lang="de-DE" sz="2400" b="0" cap="none" dirty="0" smtClean="0">
                <a:latin typeface="+mn-lt"/>
              </a:rPr>
            </a:br>
            <a:r>
              <a:rPr lang="de-DE" sz="2400" b="0" cap="none" dirty="0" smtClean="0">
                <a:latin typeface="+mn-lt"/>
              </a:rPr>
              <a:t>Lobet ihn mit Pauken und mit Reigen! </a:t>
            </a:r>
            <a:br>
              <a:rPr lang="de-DE" sz="2400" b="0" cap="none" dirty="0" smtClean="0">
                <a:latin typeface="+mn-lt"/>
              </a:rPr>
            </a:br>
            <a:r>
              <a:rPr lang="de-DE" sz="2400" b="0" cap="none" dirty="0" smtClean="0">
                <a:latin typeface="+mn-lt"/>
              </a:rPr>
              <a:t>Lobet ihn mit </a:t>
            </a:r>
            <a:r>
              <a:rPr lang="de-DE" sz="2400" b="0" cap="none" dirty="0" smtClean="0"/>
              <a:t>Saiten </a:t>
            </a:r>
            <a:r>
              <a:rPr lang="de-DE" sz="2400" b="0" cap="none" dirty="0" smtClean="0">
                <a:latin typeface="+mn-lt"/>
              </a:rPr>
              <a:t>und mit </a:t>
            </a:r>
            <a:r>
              <a:rPr lang="de-DE" sz="2400" b="0" cap="none" dirty="0" smtClean="0"/>
              <a:t>Pfeifen!</a:t>
            </a:r>
            <a:br>
              <a:rPr lang="de-DE" sz="2400" b="0" cap="none" dirty="0" smtClean="0"/>
            </a:br>
            <a:r>
              <a:rPr lang="de-DE" sz="2400" b="0" i="1" cap="none" dirty="0" smtClean="0"/>
              <a:t>Refrain:</a:t>
            </a:r>
            <a:br>
              <a:rPr lang="de-DE" sz="2400" b="0" i="1" cap="none" dirty="0" smtClean="0"/>
            </a:br>
            <a:r>
              <a:rPr lang="de-DE" sz="1300" b="0" i="1" cap="none" dirty="0"/>
              <a:t/>
            </a:r>
            <a:br>
              <a:rPr lang="de-DE" sz="1300" b="0" i="1" cap="none" dirty="0"/>
            </a:br>
            <a:r>
              <a:rPr lang="de-DE" sz="2400" b="0" cap="none" dirty="0" smtClean="0"/>
              <a:t>3. Lobet ihn mit hellen Zimbeln, lobet ihn! Lobet ihn mit wohlklingenden Zimbeln.</a:t>
            </a:r>
            <a:br>
              <a:rPr lang="de-DE" sz="2400" b="0" cap="none" dirty="0" smtClean="0"/>
            </a:br>
            <a:r>
              <a:rPr lang="de-DE" sz="2400" b="0" cap="none" dirty="0" smtClean="0"/>
              <a:t>Lobet ihn für seine Taten, lobet ihn! </a:t>
            </a:r>
            <a:br>
              <a:rPr lang="de-DE" sz="2400" b="0" cap="none" dirty="0" smtClean="0"/>
            </a:br>
            <a:r>
              <a:rPr lang="de-DE" sz="2400" b="0" cap="none" dirty="0" smtClean="0"/>
              <a:t>Lobet ihn in seiner </a:t>
            </a:r>
            <a:r>
              <a:rPr lang="de-DE" sz="2400" b="0" cap="none" dirty="0" err="1" smtClean="0"/>
              <a:t>grossen</a:t>
            </a:r>
            <a:r>
              <a:rPr lang="de-DE" sz="2400" b="0" cap="none" dirty="0" smtClean="0"/>
              <a:t> Herrlichkeit!</a:t>
            </a:r>
            <a:br>
              <a:rPr lang="de-DE" sz="2400" b="0" cap="none" dirty="0" smtClean="0"/>
            </a:br>
            <a:r>
              <a:rPr lang="de-DE" sz="2400" b="0" i="1" cap="none" dirty="0" smtClean="0"/>
              <a:t>Refrain:</a:t>
            </a:r>
            <a:endParaRPr lang="de-DE" sz="2400" b="0" i="1" cap="none" dirty="0" smtClean="0">
              <a:latin typeface="+mn-lt"/>
            </a:endParaRPr>
          </a:p>
        </p:txBody>
      </p:sp>
      <p:pic>
        <p:nvPicPr>
          <p:cNvPr id="5" name="Bild 4" descr="CSGwmAPWcAA59HO.jpg"/>
          <p:cNvPicPr>
            <a:picLocks noChangeAspect="1"/>
          </p:cNvPicPr>
          <p:nvPr/>
        </p:nvPicPr>
        <p:blipFill>
          <a:blip r:embed="rId2">
            <a:alphaModFix amt="97000"/>
            <a:extLst>
              <a:ext uri="{28A0092B-C50C-407E-A947-70E740481C1C}">
                <a14:useLocalDpi xmlns:a14="http://schemas.microsoft.com/office/drawing/2010/main" val="0"/>
              </a:ext>
            </a:extLst>
          </a:blip>
          <a:stretch>
            <a:fillRect/>
          </a:stretch>
        </p:blipFill>
        <p:spPr>
          <a:xfrm>
            <a:off x="-4800600" y="23283"/>
            <a:ext cx="7620000" cy="6858000"/>
          </a:xfrm>
          <a:prstGeom prst="rect">
            <a:avLst/>
          </a:prstGeom>
        </p:spPr>
      </p:pic>
    </p:spTree>
    <p:extLst>
      <p:ext uri="{BB962C8B-B14F-4D97-AF65-F5344CB8AC3E}">
        <p14:creationId xmlns:p14="http://schemas.microsoft.com/office/powerpoint/2010/main" val="36772189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200" y="1"/>
            <a:ext cx="4724400" cy="6781800"/>
          </a:xfrm>
        </p:spPr>
        <p:txBody>
          <a:bodyPr>
            <a:normAutofit fontScale="90000"/>
          </a:bodyPr>
          <a:lstStyle/>
          <a:p>
            <a:r>
              <a:rPr lang="de-DE" sz="2800" dirty="0" smtClean="0"/>
              <a:t>GB	    359, 1 – 3</a:t>
            </a:r>
            <a:br>
              <a:rPr lang="de-DE" sz="2800" dirty="0" smtClean="0"/>
            </a:br>
            <a:r>
              <a:rPr lang="de-DE" sz="2800" dirty="0" smtClean="0"/>
              <a:t/>
            </a:r>
            <a:br>
              <a:rPr lang="de-DE" sz="2800" dirty="0" smtClean="0"/>
            </a:br>
            <a:r>
              <a:rPr lang="de-DE" sz="2700" b="0" cap="none" dirty="0" smtClean="0">
                <a:latin typeface="+mn-lt"/>
              </a:rPr>
              <a:t>1. </a:t>
            </a:r>
            <a:r>
              <a:rPr lang="de-DE" sz="2700" b="0" cap="none" dirty="0">
                <a:latin typeface="+mn-lt"/>
              </a:rPr>
              <a:t>I</a:t>
            </a:r>
            <a:r>
              <a:rPr lang="de-DE" sz="2700" b="0" cap="none" dirty="0" smtClean="0">
                <a:latin typeface="+mn-lt"/>
              </a:rPr>
              <a:t>ch trau auf dich, o Herr.</a:t>
            </a:r>
            <a:br>
              <a:rPr lang="de-DE" sz="2700" b="0" cap="none" dirty="0" smtClean="0">
                <a:latin typeface="+mn-lt"/>
              </a:rPr>
            </a:br>
            <a:r>
              <a:rPr lang="de-DE" sz="2700" b="0" cap="none" dirty="0" smtClean="0">
                <a:latin typeface="+mn-lt"/>
              </a:rPr>
              <a:t>Ich sage, du bist mein Gott.</a:t>
            </a:r>
            <a:br>
              <a:rPr lang="de-DE" sz="2700" b="0" cap="none" dirty="0" smtClean="0">
                <a:latin typeface="+mn-lt"/>
              </a:rPr>
            </a:br>
            <a:r>
              <a:rPr lang="de-DE" sz="2700" b="0" cap="none" dirty="0" smtClean="0">
                <a:latin typeface="+mn-lt"/>
              </a:rPr>
              <a:t>In Deiner Hand steht meine Zeit. </a:t>
            </a:r>
            <a:br>
              <a:rPr lang="de-DE" sz="2700" b="0" cap="none" dirty="0" smtClean="0">
                <a:latin typeface="+mn-lt"/>
              </a:rPr>
            </a:br>
            <a:r>
              <a:rPr lang="de-DE" sz="2700" b="0" cap="none" dirty="0" smtClean="0">
                <a:latin typeface="+mn-lt"/>
              </a:rPr>
              <a:t>In Deiner Hand steht meine Zeit. </a:t>
            </a:r>
            <a:br>
              <a:rPr lang="de-DE" sz="2700" b="0" cap="none" dirty="0" smtClean="0">
                <a:latin typeface="+mn-lt"/>
              </a:rPr>
            </a:br>
            <a:r>
              <a:rPr lang="de-DE" sz="2700" b="0" cap="none" dirty="0" smtClean="0">
                <a:latin typeface="+mn-lt"/>
              </a:rPr>
              <a:t/>
            </a:r>
            <a:br>
              <a:rPr lang="de-DE" sz="2700" b="0" cap="none" dirty="0" smtClean="0">
                <a:latin typeface="+mn-lt"/>
              </a:rPr>
            </a:br>
            <a:r>
              <a:rPr lang="de-DE" sz="2700" b="0" cap="none" dirty="0" smtClean="0">
                <a:latin typeface="+mn-lt"/>
              </a:rPr>
              <a:t>2. Gepriesen sei der Herr. </a:t>
            </a:r>
            <a:br>
              <a:rPr lang="de-DE" sz="2700" b="0" cap="none" dirty="0" smtClean="0">
                <a:latin typeface="+mn-lt"/>
              </a:rPr>
            </a:br>
            <a:r>
              <a:rPr lang="de-DE" sz="2700" b="0" cap="none" dirty="0" smtClean="0">
                <a:latin typeface="+mn-lt"/>
              </a:rPr>
              <a:t>Er hält die, die ihm </a:t>
            </a:r>
            <a:r>
              <a:rPr lang="de-DE" sz="2700" b="0" cap="none" dirty="0" err="1" smtClean="0">
                <a:latin typeface="+mn-lt"/>
              </a:rPr>
              <a:t>vertraun</a:t>
            </a:r>
            <a:r>
              <a:rPr lang="de-DE" sz="2700" b="0" cap="none" dirty="0" smtClean="0">
                <a:latin typeface="+mn-lt"/>
              </a:rPr>
              <a:t>.</a:t>
            </a:r>
            <a:br>
              <a:rPr lang="de-DE" sz="2700" b="0" cap="none" dirty="0" smtClean="0">
                <a:latin typeface="+mn-lt"/>
              </a:rPr>
            </a:br>
            <a:r>
              <a:rPr lang="de-DE" sz="2700" b="0" cap="none" dirty="0" smtClean="0">
                <a:latin typeface="+mn-lt"/>
              </a:rPr>
              <a:t>In seiner Güte bleibt er treu.</a:t>
            </a:r>
            <a:br>
              <a:rPr lang="de-DE" sz="2700" b="0" cap="none" dirty="0" smtClean="0">
                <a:latin typeface="+mn-lt"/>
              </a:rPr>
            </a:br>
            <a:r>
              <a:rPr lang="de-DE" sz="2700" b="0" cap="none" dirty="0" smtClean="0">
                <a:latin typeface="+mn-lt"/>
              </a:rPr>
              <a:t>In seiner Güte bleibt er treu.</a:t>
            </a:r>
            <a:br>
              <a:rPr lang="de-DE" sz="2700" b="0" cap="none" dirty="0" smtClean="0">
                <a:latin typeface="+mn-lt"/>
              </a:rPr>
            </a:br>
            <a:r>
              <a:rPr lang="de-DE" sz="2700" b="0" cap="none" dirty="0">
                <a:latin typeface="+mn-lt"/>
              </a:rPr>
              <a:t/>
            </a:r>
            <a:br>
              <a:rPr lang="de-DE" sz="2700" b="0" cap="none" dirty="0">
                <a:latin typeface="+mn-lt"/>
              </a:rPr>
            </a:br>
            <a:r>
              <a:rPr lang="de-DE" sz="2700" b="0" cap="none" dirty="0" smtClean="0">
                <a:latin typeface="+mn-lt"/>
              </a:rPr>
              <a:t>3. Drum traue ich auf Dich.</a:t>
            </a:r>
            <a:br>
              <a:rPr lang="de-DE" sz="2700" b="0" cap="none" dirty="0" smtClean="0">
                <a:latin typeface="+mn-lt"/>
              </a:rPr>
            </a:br>
            <a:r>
              <a:rPr lang="de-DE" sz="2700" b="0" cap="none" dirty="0" smtClean="0">
                <a:latin typeface="+mn-lt"/>
              </a:rPr>
              <a:t>Ich sage: Du bist mein Gott.</a:t>
            </a:r>
            <a:br>
              <a:rPr lang="de-DE" sz="2700" b="0" cap="none" dirty="0" smtClean="0">
                <a:latin typeface="+mn-lt"/>
              </a:rPr>
            </a:br>
            <a:r>
              <a:rPr lang="de-DE" sz="2700" b="0" cap="none" dirty="0" smtClean="0">
                <a:latin typeface="+mn-lt"/>
              </a:rPr>
              <a:t>In Deiner Hand steht meine Zeit.</a:t>
            </a:r>
            <a:br>
              <a:rPr lang="de-DE" sz="2700" b="0" cap="none" dirty="0" smtClean="0">
                <a:latin typeface="+mn-lt"/>
              </a:rPr>
            </a:br>
            <a:r>
              <a:rPr lang="de-DE" sz="2700" b="0" cap="none" dirty="0" smtClean="0">
                <a:latin typeface="+mn-lt"/>
              </a:rPr>
              <a:t>In Deiner Hand steht meine Zeit.</a:t>
            </a:r>
            <a:r>
              <a:rPr lang="de-DE" sz="2700" dirty="0">
                <a:latin typeface="+mn-lt"/>
              </a:rPr>
              <a:t/>
            </a:r>
            <a:br>
              <a:rPr lang="de-DE" sz="2700" dirty="0">
                <a:latin typeface="+mn-lt"/>
              </a:rPr>
            </a:br>
            <a:r>
              <a:rPr lang="de-DE" sz="2700" dirty="0" smtClean="0">
                <a:latin typeface="+mn-lt"/>
              </a:rPr>
              <a:t/>
            </a:r>
            <a:br>
              <a:rPr lang="de-DE" sz="2700" dirty="0" smtClean="0">
                <a:latin typeface="+mn-lt"/>
              </a:rPr>
            </a:br>
            <a:endParaRPr lang="de-DE" sz="2700" dirty="0">
              <a:latin typeface="+mn-lt"/>
            </a:endParaRPr>
          </a:p>
        </p:txBody>
      </p:sp>
      <p:pic>
        <p:nvPicPr>
          <p:cNvPr id="5" name="Bild 4" descr="CSGwmAPWcAA59HO.jpg"/>
          <p:cNvPicPr>
            <a:picLocks noChangeAspect="1"/>
          </p:cNvPicPr>
          <p:nvPr/>
        </p:nvPicPr>
        <p:blipFill>
          <a:blip r:embed="rId2">
            <a:alphaModFix amt="97000"/>
            <a:extLst>
              <a:ext uri="{28A0092B-C50C-407E-A947-70E740481C1C}">
                <a14:useLocalDpi xmlns:a14="http://schemas.microsoft.com/office/drawing/2010/main" val="0"/>
              </a:ext>
            </a:extLst>
          </a:blip>
          <a:stretch>
            <a:fillRect/>
          </a:stretch>
        </p:blipFill>
        <p:spPr>
          <a:xfrm>
            <a:off x="-4495800" y="23283"/>
            <a:ext cx="8077200" cy="6858000"/>
          </a:xfrm>
          <a:prstGeom prst="rect">
            <a:avLst/>
          </a:prstGeom>
        </p:spPr>
      </p:pic>
    </p:spTree>
    <p:extLst>
      <p:ext uri="{BB962C8B-B14F-4D97-AF65-F5344CB8AC3E}">
        <p14:creationId xmlns:p14="http://schemas.microsoft.com/office/powerpoint/2010/main" val="2183010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7600" y="152401"/>
            <a:ext cx="4876800" cy="5638799"/>
          </a:xfrm>
        </p:spPr>
        <p:txBody>
          <a:bodyPr/>
          <a:lstStyle/>
          <a:p>
            <a:r>
              <a:rPr lang="de-DE"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Lesung:</a:t>
            </a:r>
            <a:r>
              <a:rPr lang="de-DE" dirty="0" smtClean="0"/>
              <a:t> </a:t>
            </a:r>
            <a:br>
              <a:rPr lang="de-DE" dirty="0" smtClean="0"/>
            </a:br>
            <a:r>
              <a:rPr lang="de-DE" dirty="0" smtClean="0"/>
              <a:t>Psalm   16, 8 – 11</a:t>
            </a:r>
            <a:br>
              <a:rPr lang="de-DE" dirty="0" smtClean="0"/>
            </a:br>
            <a:r>
              <a:rPr lang="de-DE" dirty="0"/>
              <a:t/>
            </a:r>
            <a:br>
              <a:rPr lang="de-DE" dirty="0"/>
            </a:br>
            <a:r>
              <a:rPr lang="de-DE" dirty="0" smtClean="0"/>
              <a:t/>
            </a:r>
            <a:br>
              <a:rPr lang="de-DE" dirty="0" smtClean="0"/>
            </a:br>
            <a:r>
              <a:rPr lang="de-DE"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Lobpreis</a:t>
            </a:r>
            <a:r>
              <a:rPr lang="de-DE" dirty="0"/>
              <a:t/>
            </a:r>
            <a:br>
              <a:rPr lang="de-DE" dirty="0"/>
            </a:br>
            <a:r>
              <a:rPr lang="de-DE" dirty="0"/>
              <a:t>GB</a:t>
            </a:r>
            <a:r>
              <a:rPr lang="de-DE" dirty="0" smtClean="0"/>
              <a:t>	     391, 1 – 5</a:t>
            </a:r>
            <a:br>
              <a:rPr lang="de-DE" dirty="0" smtClean="0"/>
            </a:br>
            <a:r>
              <a:rPr lang="de-DE" sz="2800" b="0" cap="none" dirty="0" smtClean="0">
                <a:latin typeface="+mn-lt"/>
              </a:rPr>
              <a:t>„Ich bin durch die </a:t>
            </a:r>
            <a:r>
              <a:rPr lang="de-DE" sz="2800" b="0" cap="none" dirty="0">
                <a:latin typeface="+mn-lt"/>
              </a:rPr>
              <a:t>W</a:t>
            </a:r>
            <a:r>
              <a:rPr lang="de-DE" sz="2800" b="0" cap="none" dirty="0" smtClean="0">
                <a:latin typeface="+mn-lt"/>
              </a:rPr>
              <a:t>elt gegangen ...“</a:t>
            </a:r>
            <a:endParaRPr lang="de-DE" sz="2800" b="0" cap="none" dirty="0">
              <a:latin typeface="+mn-lt"/>
            </a:endParaRPr>
          </a:p>
        </p:txBody>
      </p:sp>
      <p:pic>
        <p:nvPicPr>
          <p:cNvPr id="5" name="Bild 4" descr="CSGwmAPWcAA59HO.jpg"/>
          <p:cNvPicPr>
            <a:picLocks noChangeAspect="1"/>
          </p:cNvPicPr>
          <p:nvPr/>
        </p:nvPicPr>
        <p:blipFill>
          <a:blip r:embed="rId2">
            <a:alphaModFix amt="97000"/>
            <a:extLst>
              <a:ext uri="{28A0092B-C50C-407E-A947-70E740481C1C}">
                <a14:useLocalDpi xmlns:a14="http://schemas.microsoft.com/office/drawing/2010/main" val="0"/>
              </a:ext>
            </a:extLst>
          </a:blip>
          <a:stretch>
            <a:fillRect/>
          </a:stretch>
        </p:blipFill>
        <p:spPr>
          <a:xfrm>
            <a:off x="-4495800" y="23283"/>
            <a:ext cx="8077200" cy="6858000"/>
          </a:xfrm>
          <a:prstGeom prst="rect">
            <a:avLst/>
          </a:prstGeom>
        </p:spPr>
      </p:pic>
    </p:spTree>
    <p:extLst>
      <p:ext uri="{BB962C8B-B14F-4D97-AF65-F5344CB8AC3E}">
        <p14:creationId xmlns:p14="http://schemas.microsoft.com/office/powerpoint/2010/main" val="2948717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800600"/>
            <a:ext cx="7772400" cy="566738"/>
          </a:xfrm>
        </p:spPr>
        <p:txBody>
          <a:bodyPr>
            <a:noAutofit/>
          </a:bodyPr>
          <a:lstStyle/>
          <a:p>
            <a:r>
              <a:rPr lang="de-DE" sz="3200" dirty="0" smtClean="0"/>
              <a:t>		</a:t>
            </a:r>
            <a:r>
              <a:rPr lang="de-DE"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Lesung: Offenbarung 21, 1 - 7</a:t>
            </a:r>
            <a:endParaRPr lang="de-DE"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platzhalter 3"/>
          <p:cNvSpPr>
            <a:spLocks noGrp="1"/>
          </p:cNvSpPr>
          <p:nvPr>
            <p:ph type="body" sz="half" idx="2"/>
          </p:nvPr>
        </p:nvSpPr>
        <p:spPr>
          <a:xfrm>
            <a:off x="228600" y="5443538"/>
            <a:ext cx="8305800" cy="804862"/>
          </a:xfrm>
        </p:spPr>
        <p:txBody>
          <a:bodyPr>
            <a:noAutofit/>
          </a:bodyPr>
          <a:lstStyle/>
          <a:p>
            <a:r>
              <a:rPr lang="de-DE" sz="3200" dirty="0" smtClean="0"/>
              <a:t>  </a:t>
            </a:r>
            <a:r>
              <a:rPr lang="de-DE" sz="3200" b="1" dirty="0" smtClean="0"/>
              <a:t> Lied:      </a:t>
            </a:r>
            <a:r>
              <a:rPr lang="de-DE" sz="3200" dirty="0" smtClean="0"/>
              <a:t>GB  669: „Gloria sei Dir gesungen“ …</a:t>
            </a:r>
            <a:endParaRPr lang="de-DE" sz="3200" dirty="0"/>
          </a:p>
        </p:txBody>
      </p:sp>
      <p:pic>
        <p:nvPicPr>
          <p:cNvPr id="7" name="Bildplatzhalter 6" descr="12190943_930359777044113_6138784489637615579_n.jpg"/>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84" b="784"/>
          <a:stretch/>
        </p:blipFill>
        <p:spPr>
          <a:xfrm>
            <a:off x="-76200" y="-76200"/>
            <a:ext cx="5513388" cy="4635500"/>
          </a:xfrm>
          <a:prstGeom prst="rect">
            <a:avLst/>
          </a:prstGeom>
          <a:ln>
            <a:noFill/>
          </a:ln>
          <a:effectLst>
            <a:softEdge rad="112500"/>
          </a:effectLst>
        </p:spPr>
      </p:pic>
    </p:spTree>
    <p:extLst>
      <p:ext uri="{BB962C8B-B14F-4D97-AF65-F5344CB8AC3E}">
        <p14:creationId xmlns:p14="http://schemas.microsoft.com/office/powerpoint/2010/main" val="28107764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CSGwW3sWcAAQI7d.jpg"/>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2745" r="-12745"/>
          <a:stretch>
            <a:fillRect/>
          </a:stretch>
        </p:blipFill>
        <p:spPr>
          <a:xfrm>
            <a:off x="76200" y="381000"/>
            <a:ext cx="4648200" cy="5181600"/>
          </a:xfrm>
        </p:spPr>
      </p:pic>
      <p:sp>
        <p:nvSpPr>
          <p:cNvPr id="5" name="Textplatzhalter 4"/>
          <p:cNvSpPr>
            <a:spLocks noGrp="1"/>
          </p:cNvSpPr>
          <p:nvPr>
            <p:ph type="body" sz="quarter" idx="16"/>
          </p:nvPr>
        </p:nvSpPr>
        <p:spPr>
          <a:xfrm>
            <a:off x="4953000" y="457200"/>
            <a:ext cx="3505200" cy="1600200"/>
          </a:xfrm>
        </p:spPr>
        <p:txBody>
          <a:bodyPr>
            <a:noAutofit/>
          </a:bodyPr>
          <a:lstStyle/>
          <a:p>
            <a:r>
              <a:rPr lang="de-DE" sz="3200" dirty="0" smtClean="0">
                <a:solidFill>
                  <a:srgbClr val="304269"/>
                </a:solidFill>
              </a:rPr>
              <a:t>Unsere Heimgegangenen</a:t>
            </a:r>
          </a:p>
          <a:p>
            <a:r>
              <a:rPr lang="de-DE" sz="3200" dirty="0">
                <a:solidFill>
                  <a:srgbClr val="304269"/>
                </a:solidFill>
              </a:rPr>
              <a:t>	</a:t>
            </a:r>
            <a:r>
              <a:rPr lang="de-DE" sz="3200" dirty="0" smtClean="0">
                <a:solidFill>
                  <a:srgbClr val="304269"/>
                </a:solidFill>
              </a:rPr>
              <a:t>2015</a:t>
            </a:r>
            <a:endParaRPr lang="de-DE" sz="3200" dirty="0">
              <a:solidFill>
                <a:srgbClr val="304269"/>
              </a:solidFill>
            </a:endParaRPr>
          </a:p>
        </p:txBody>
      </p:sp>
      <p:sp>
        <p:nvSpPr>
          <p:cNvPr id="6" name="Textplatzhalter 5"/>
          <p:cNvSpPr>
            <a:spLocks noGrp="1"/>
          </p:cNvSpPr>
          <p:nvPr>
            <p:ph type="body" sz="quarter" idx="17"/>
          </p:nvPr>
        </p:nvSpPr>
        <p:spPr>
          <a:xfrm>
            <a:off x="4876800" y="2133600"/>
            <a:ext cx="3886200" cy="3505200"/>
          </a:xfrm>
        </p:spPr>
        <p:txBody>
          <a:bodyPr>
            <a:normAutofit/>
          </a:bodyPr>
          <a:lstStyle/>
          <a:p>
            <a:endParaRPr lang="de-DE" sz="2000" dirty="0" smtClean="0"/>
          </a:p>
          <a:p>
            <a:r>
              <a:rPr lang="de-DE" sz="2000" dirty="0" smtClean="0"/>
              <a:t>Hedwig </a:t>
            </a:r>
            <a:r>
              <a:rPr lang="de-DE" sz="2000" dirty="0" err="1" smtClean="0"/>
              <a:t>Speich</a:t>
            </a:r>
            <a:r>
              <a:rPr lang="de-DE" sz="2000" dirty="0" smtClean="0"/>
              <a:t>  2. 01. 2015</a:t>
            </a:r>
          </a:p>
          <a:p>
            <a:endParaRPr lang="de-DE" sz="2000" dirty="0" smtClean="0"/>
          </a:p>
          <a:p>
            <a:r>
              <a:rPr lang="de-DE" sz="2000" dirty="0" err="1" smtClean="0"/>
              <a:t>Elsi</a:t>
            </a:r>
            <a:r>
              <a:rPr lang="de-DE" sz="2000" dirty="0" smtClean="0"/>
              <a:t> </a:t>
            </a:r>
            <a:r>
              <a:rPr lang="de-DE" sz="2000" dirty="0" err="1" smtClean="0"/>
              <a:t>Hertig</a:t>
            </a:r>
            <a:r>
              <a:rPr lang="de-DE" sz="2000" dirty="0"/>
              <a:t>-</a:t>
            </a:r>
            <a:r>
              <a:rPr lang="de-DE" sz="2000" dirty="0" smtClean="0"/>
              <a:t>Bucher  14. 02. 2015</a:t>
            </a:r>
          </a:p>
          <a:p>
            <a:endParaRPr lang="de-DE" sz="2000" dirty="0" smtClean="0"/>
          </a:p>
          <a:p>
            <a:r>
              <a:rPr lang="de-DE" sz="2000" dirty="0" smtClean="0"/>
              <a:t>Silvia Dressler  4. 10. 2015</a:t>
            </a:r>
          </a:p>
          <a:p>
            <a:endParaRPr lang="de-DE" sz="2000" dirty="0" smtClean="0"/>
          </a:p>
          <a:p>
            <a:r>
              <a:rPr lang="de-DE" sz="2000" dirty="0" smtClean="0"/>
              <a:t>Hans </a:t>
            </a:r>
            <a:r>
              <a:rPr lang="de-DE" sz="2000" dirty="0" err="1" smtClean="0"/>
              <a:t>Letsch</a:t>
            </a:r>
            <a:r>
              <a:rPr lang="de-DE" sz="2000" dirty="0" smtClean="0"/>
              <a:t>-Steffen  18. 10. 2015</a:t>
            </a:r>
            <a:endParaRPr lang="de-DE" sz="2000" dirty="0"/>
          </a:p>
        </p:txBody>
      </p:sp>
      <p:sp>
        <p:nvSpPr>
          <p:cNvPr id="2" name="Textfeld 1"/>
          <p:cNvSpPr txBox="1"/>
          <p:nvPr/>
        </p:nvSpPr>
        <p:spPr>
          <a:xfrm>
            <a:off x="685800" y="5638800"/>
            <a:ext cx="6553200" cy="954107"/>
          </a:xfrm>
          <a:prstGeom prst="rect">
            <a:avLst/>
          </a:prstGeom>
          <a:noFill/>
        </p:spPr>
        <p:txBody>
          <a:bodyPr wrap="square" rtlCol="0">
            <a:spAutoFit/>
          </a:bodyPr>
          <a:lstStyle/>
          <a:p>
            <a:r>
              <a:rPr lang="de-DE" sz="2800" dirty="0" smtClean="0"/>
              <a:t>Gesangbuch: 353, 1 – 3 </a:t>
            </a:r>
          </a:p>
          <a:p>
            <a:r>
              <a:rPr lang="de-DE" sz="2800" dirty="0" smtClean="0"/>
              <a:t>„Meine Zeit steht in Deinen Händen“</a:t>
            </a:r>
            <a:endParaRPr lang="de-DE" sz="2800" dirty="0"/>
          </a:p>
        </p:txBody>
      </p:sp>
    </p:spTree>
    <p:extLst>
      <p:ext uri="{BB962C8B-B14F-4D97-AF65-F5344CB8AC3E}">
        <p14:creationId xmlns:p14="http://schemas.microsoft.com/office/powerpoint/2010/main" val="16110880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676400" y="4114800"/>
            <a:ext cx="5486400" cy="1023938"/>
          </a:xfrm>
        </p:spPr>
        <p:txBody>
          <a:bodyPr>
            <a:noAutofit/>
          </a:bodyPr>
          <a:lstStyle/>
          <a:p>
            <a:r>
              <a:rPr lang="de-DE" sz="3200" dirty="0"/>
              <a:t>Die Kunst zu leben und zu sterben</a:t>
            </a:r>
            <a:br>
              <a:rPr lang="de-DE" sz="3200" dirty="0"/>
            </a:br>
            <a:r>
              <a:rPr lang="de-DE" sz="3200" dirty="0"/>
              <a:t/>
            </a:r>
            <a:br>
              <a:rPr lang="de-DE" sz="3200" dirty="0"/>
            </a:br>
            <a:r>
              <a:rPr lang="de-DE" sz="3200" dirty="0" smtClean="0"/>
              <a:t>Die Kunst zu leben und zu sterben</a:t>
            </a:r>
            <a:endParaRPr lang="de-DE" sz="3200" dirty="0"/>
          </a:p>
        </p:txBody>
      </p:sp>
      <p:pic>
        <p:nvPicPr>
          <p:cNvPr id="4" name="Bildplatzhalter 3" descr="DSC00016.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676400" y="0"/>
            <a:ext cx="5486400" cy="4114800"/>
          </a:xfrm>
        </p:spPr>
      </p:pic>
      <p:sp>
        <p:nvSpPr>
          <p:cNvPr id="6" name="Textplatzhalter 5"/>
          <p:cNvSpPr>
            <a:spLocks noGrp="1"/>
          </p:cNvSpPr>
          <p:nvPr>
            <p:ph type="body" sz="half" idx="2"/>
          </p:nvPr>
        </p:nvSpPr>
        <p:spPr>
          <a:xfrm>
            <a:off x="1676400" y="5443538"/>
            <a:ext cx="6324600" cy="804862"/>
          </a:xfrm>
        </p:spPr>
        <p:txBody>
          <a:bodyPr>
            <a:noAutofit/>
          </a:bodyPr>
          <a:lstStyle/>
          <a:p>
            <a:r>
              <a:rPr lang="de-DE"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Wie hast Du es mit der Ewigkeit?</a:t>
            </a:r>
            <a:endParaRPr lang="de-D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7674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52400" y="5486400"/>
            <a:ext cx="2667000" cy="9906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platzhalter 3" descr="DSC00016.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25400" y="8467"/>
            <a:ext cx="3138311" cy="2353733"/>
          </a:xfrm>
        </p:spPr>
      </p:pic>
      <p:sp>
        <p:nvSpPr>
          <p:cNvPr id="6" name="Textplatzhalter 5"/>
          <p:cNvSpPr>
            <a:spLocks noGrp="1"/>
          </p:cNvSpPr>
          <p:nvPr>
            <p:ph type="body" sz="half" idx="2"/>
          </p:nvPr>
        </p:nvSpPr>
        <p:spPr>
          <a:xfrm>
            <a:off x="3276600" y="76200"/>
            <a:ext cx="4724400" cy="1524000"/>
          </a:xfrm>
        </p:spPr>
        <p:txBody>
          <a:bodyPr>
            <a:noAutofit/>
          </a:bodyPr>
          <a:lstStyle/>
          <a:p>
            <a:r>
              <a:rPr lang="de-DE"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Wie hast Du es </a:t>
            </a:r>
          </a:p>
          <a:p>
            <a:r>
              <a:rPr lang="de-DE"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mit der Ewigkeit?</a:t>
            </a:r>
          </a:p>
          <a:p>
            <a:endParaRPr lang="de-D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de-D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feld 2"/>
          <p:cNvSpPr txBox="1"/>
          <p:nvPr/>
        </p:nvSpPr>
        <p:spPr>
          <a:xfrm>
            <a:off x="3124200" y="1612643"/>
            <a:ext cx="5410200" cy="5016757"/>
          </a:xfrm>
          <a:prstGeom prst="rect">
            <a:avLst/>
          </a:prstGeom>
          <a:noFill/>
        </p:spPr>
        <p:txBody>
          <a:bodyPr wrap="square" rtlCol="0">
            <a:spAutoFit/>
          </a:bodyPr>
          <a:lstStyle/>
          <a:p>
            <a:r>
              <a:rPr lang="de-DE" sz="3200" dirty="0" smtClean="0"/>
              <a:t>Auf dem Hintergrund der biblischen Bilder von der Ewigkeit</a:t>
            </a:r>
          </a:p>
          <a:p>
            <a:r>
              <a:rPr lang="de-DE" sz="3200" dirty="0" smtClean="0"/>
              <a:t>und der Botschaft vom Sieg des Lebens in der Auferstehung Jesu „erwarten wir getrost, was kommen mag“. </a:t>
            </a:r>
          </a:p>
          <a:p>
            <a:r>
              <a:rPr lang="de-DE" sz="3200" dirty="0" smtClean="0"/>
              <a:t>Das Tor zur Ewigkeit steht offen.</a:t>
            </a:r>
            <a:r>
              <a:rPr lang="de-DE" sz="3200" dirty="0"/>
              <a:t> </a:t>
            </a:r>
            <a:r>
              <a:rPr lang="de-DE" sz="3200" dirty="0" smtClean="0"/>
              <a:t> Gott wird es gut machen! </a:t>
            </a:r>
            <a:endParaRPr lang="de-DE" sz="3200" dirty="0"/>
          </a:p>
        </p:txBody>
      </p:sp>
      <p:sp>
        <p:nvSpPr>
          <p:cNvPr id="7" name="Textfeld 6"/>
          <p:cNvSpPr txBox="1"/>
          <p:nvPr/>
        </p:nvSpPr>
        <p:spPr>
          <a:xfrm>
            <a:off x="76200" y="5410200"/>
            <a:ext cx="2667000" cy="1077218"/>
          </a:xfrm>
          <a:prstGeom prst="rect">
            <a:avLst/>
          </a:prstGeom>
          <a:noFill/>
        </p:spPr>
        <p:txBody>
          <a:bodyPr wrap="square" rtlCol="0">
            <a:spAutoFit/>
          </a:bodyPr>
          <a:lstStyle/>
          <a:p>
            <a:r>
              <a:rPr lang="de-DE" sz="3200" dirty="0"/>
              <a:t>Offenbarung 21, 1 - 7</a:t>
            </a:r>
          </a:p>
        </p:txBody>
      </p:sp>
    </p:spTree>
    <p:extLst>
      <p:ext uri="{BB962C8B-B14F-4D97-AF65-F5344CB8AC3E}">
        <p14:creationId xmlns:p14="http://schemas.microsoft.com/office/powerpoint/2010/main" val="1309533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hea-F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Rhea-Fotoalbum.potx</Template>
  <TotalTime>0</TotalTime>
  <Words>240</Words>
  <Application>Microsoft Macintosh PowerPoint</Application>
  <PresentationFormat>Bildschirmpräsentation (4:3)</PresentationFormat>
  <Paragraphs>51</Paragraphs>
  <Slides>12</Slides>
  <Notes>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Rhea-Fotoalbum</vt:lpstr>
      <vt:lpstr>EWIGKEITSSONNTAG</vt:lpstr>
      <vt:lpstr>GB     68o, 1 – 3 1. Lobpreiset unsern Gott, singt ihm ein neues Lied, der uns aus aller Not in seine Liebe rief. Refrain: Freuet euch, ich komm mit Macht und Herrlichkeit Blicket auf und glaubt, mein Tag ist nicht mehr weit.   Ich komm!   2. Wer meiner Kraft vertraut, wird meine Wunder sehn, und meine Herrlichkeit wird allzeit mit ihm gehen.  Refrain:  3. Meine Freude sei mit Euch auch_in Dunkelheit und Streit.  Und meine Siegesmacht führt euch in Herrlichkeit. Refrain:</vt:lpstr>
      <vt:lpstr>GB        16, 1 – 3 1. Halleluja lobet Gott in seinem Heiligtum, lobet ihn in der Feste seiner Macht! Lobet ihn für seine Taten, lobet ihn!  Lobet ihn in seiner grossen Herrlichkeit! Refrain: Alles, was Odem hat, lobe den Herrn! Halleluja!  2X  2. Lobet ihn mit den Posaunen, lobet ihn! Lobet ihn mit Psalter und mit Harfen. Lobet ihn mit Pauken und mit Reigen!  Lobet ihn mit Saiten und mit Pfeifen! Refrain:  3. Lobet ihn mit hellen Zimbeln, lobet ihn! Lobet ihn mit wohlklingenden Zimbeln. Lobet ihn für seine Taten, lobet ihn!  Lobet ihn in seiner grossen Herrlichkeit! Refrain:</vt:lpstr>
      <vt:lpstr>GB     359, 1 – 3  1. Ich trau auf dich, o Herr. Ich sage, du bist mein Gott. In Deiner Hand steht meine Zeit.  In Deiner Hand steht meine Zeit.   2. Gepriesen sei der Herr.  Er hält die, die ihm vertraun. In seiner Güte bleibt er treu. In seiner Güte bleibt er treu.  3. Drum traue ich auf Dich. Ich sage: Du bist mein Gott. In Deiner Hand steht meine Zeit. In Deiner Hand steht meine Zeit.  </vt:lpstr>
      <vt:lpstr>Lesung:  Psalm   16, 8 – 11   Lobpreis GB      391, 1 – 5 „Ich bin durch die Welt gegangen ...“</vt:lpstr>
      <vt:lpstr>  Lesung: Offenbarung 21, 1 - 7</vt:lpstr>
      <vt:lpstr>PowerPoint-Präsentation</vt:lpstr>
      <vt:lpstr>Die Kunst zu leben und zu sterben  Die Kunst zu leben und zu sterben</vt:lpstr>
      <vt:lpstr>PowerPoint-Präsentation</vt:lpstr>
      <vt:lpstr>Die Kunst zu leben und zu sterben</vt:lpstr>
      <vt:lpstr>PowerPoint-Präsentation</vt:lpstr>
      <vt:lpstr>In der Zeit und in der EWIGKEIT ist Gott unser Schutz und Schirm.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2015-11-17T09:16:46Z</dcterms:modified>
</cp:coreProperties>
</file>